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635" r:id="rId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B2B2B2"/>
    <a:srgbClr val="AE50E2"/>
    <a:srgbClr val="9D2CDC"/>
    <a:srgbClr val="7E0D91"/>
    <a:srgbClr val="9F1176"/>
    <a:srgbClr val="0099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2" autoAdjust="0"/>
    <p:restoredTop sz="94531" autoAdjust="0"/>
  </p:normalViewPr>
  <p:slideViewPr>
    <p:cSldViewPr>
      <p:cViewPr varScale="1">
        <p:scale>
          <a:sx n="81" d="100"/>
          <a:sy n="81" d="100"/>
        </p:scale>
        <p:origin x="112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926DB-5645-448B-97C9-793A78D72731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39021-8617-46D3-9DE4-8218162030D9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4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EFD3B-5E79-4DA5-9B0E-D00890A5332F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9CF1-4E03-4CB6-9B35-738593509FBE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8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4B777-EDDA-4ACD-8CE2-142D73A6C984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80A87-28D1-49CE-9B17-37D8DFAA6FFD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8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FF6CD-C337-4539-9580-82992465F9E1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26E9-DA0D-428A-AE8C-C16CB556DF4B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9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259AF-3CCD-473C-B447-2A843CFC992C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40040-C02A-4291-A06B-7F9F60AFAAAC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DE378-D2A4-4DDD-8AC5-8F7C1EFC2E6F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498F785-AB5F-4A76-98CE-F39828973F63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ChangeArrowheads="1"/>
          </p:cNvSpPr>
          <p:nvPr/>
        </p:nvSpPr>
        <p:spPr bwMode="gray">
          <a:xfrm>
            <a:off x="0" y="1882321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3174" name="AutoShape 38"/>
          <p:cNvSpPr>
            <a:spLocks noChangeArrowheads="1"/>
          </p:cNvSpPr>
          <p:nvPr/>
        </p:nvSpPr>
        <p:spPr bwMode="gray">
          <a:xfrm>
            <a:off x="1933575" y="646114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8F8CD2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140" name="AutoShape 4"/>
          <p:cNvSpPr>
            <a:spLocks noChangeArrowheads="1"/>
          </p:cNvSpPr>
          <p:nvPr/>
        </p:nvSpPr>
        <p:spPr bwMode="gray">
          <a:xfrm>
            <a:off x="1620733" y="3515"/>
            <a:ext cx="6749710" cy="70152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uk-UA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іонально</a:t>
            </a:r>
            <a:r>
              <a:rPr lang="uk-UA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-патріотичного виховання</a:t>
            </a:r>
          </a:p>
          <a:p>
            <a:r>
              <a:rPr lang="uk-UA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КЗО «</a:t>
            </a:r>
            <a:r>
              <a:rPr lang="uk-UA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Райпільська</a:t>
            </a:r>
            <a:r>
              <a:rPr lang="uk-UA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ЗШ І-ІІІ ступенів» МСР»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141" name="Text Box 5"/>
          <p:cNvSpPr txBox="1">
            <a:spLocks noChangeArrowheads="1"/>
          </p:cNvSpPr>
          <p:nvPr/>
        </p:nvSpPr>
        <p:spPr bwMode="gray">
          <a:xfrm>
            <a:off x="3656013" y="3124200"/>
            <a:ext cx="180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Add Your Text</a:t>
            </a:r>
          </a:p>
        </p:txBody>
      </p:sp>
      <p:grpSp>
        <p:nvGrpSpPr>
          <p:cNvPr id="603170" name="Group 34"/>
          <p:cNvGrpSpPr>
            <a:grpSpLocks/>
          </p:cNvGrpSpPr>
          <p:nvPr/>
        </p:nvGrpSpPr>
        <p:grpSpPr bwMode="auto">
          <a:xfrm>
            <a:off x="253434" y="1945100"/>
            <a:ext cx="1544637" cy="1544637"/>
            <a:chOff x="651" y="2919"/>
            <a:chExt cx="973" cy="973"/>
          </a:xfrm>
        </p:grpSpPr>
        <p:sp>
          <p:nvSpPr>
            <p:cNvPr id="603144" name="Oval 8"/>
            <p:cNvSpPr>
              <a:spLocks noChangeArrowheads="1"/>
            </p:cNvSpPr>
            <p:nvPr/>
          </p:nvSpPr>
          <p:spPr bwMode="gray">
            <a:xfrm>
              <a:off x="651" y="2919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145" name="Oval 9"/>
            <p:cNvSpPr>
              <a:spLocks noChangeArrowheads="1"/>
            </p:cNvSpPr>
            <p:nvPr/>
          </p:nvSpPr>
          <p:spPr bwMode="gray">
            <a:xfrm>
              <a:off x="672" y="2942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146" name="Oval 10"/>
            <p:cNvSpPr>
              <a:spLocks noChangeArrowheads="1"/>
            </p:cNvSpPr>
            <p:nvPr/>
          </p:nvSpPr>
          <p:spPr bwMode="gray">
            <a:xfrm>
              <a:off x="708" y="2976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148" name="Text Box 12"/>
            <p:cNvSpPr txBox="1">
              <a:spLocks noChangeArrowheads="1"/>
            </p:cNvSpPr>
            <p:nvPr/>
          </p:nvSpPr>
          <p:spPr bwMode="gray">
            <a:xfrm>
              <a:off x="708" y="3012"/>
              <a:ext cx="900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prstTxWarp prst="textArchUpPour">
                <a:avLst>
                  <a:gd name="adj1" fmla="val 7205184"/>
                  <a:gd name="adj2" fmla="val 59835"/>
                </a:avLst>
              </a:prstTxWarp>
              <a:spAutoFit/>
            </a:bodyPr>
            <a:lstStyle/>
            <a:p>
              <a:r>
                <a:rPr lang="uk-UA" sz="1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Утверджувати патріотичні цінності та свідомість переконання, </a:t>
              </a:r>
            </a:p>
            <a:p>
              <a:r>
                <a:rPr lang="uk-UA" sz="1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повагу до культурно-історичного минулого України</a:t>
              </a:r>
              <a:endPara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3171" name="Group 35"/>
          <p:cNvGrpSpPr>
            <a:grpSpLocks/>
          </p:cNvGrpSpPr>
          <p:nvPr/>
        </p:nvGrpSpPr>
        <p:grpSpPr bwMode="auto">
          <a:xfrm>
            <a:off x="2165231" y="1834487"/>
            <a:ext cx="1544638" cy="1544637"/>
            <a:chOff x="1872" y="2919"/>
            <a:chExt cx="973" cy="973"/>
          </a:xfrm>
        </p:grpSpPr>
        <p:sp>
          <p:nvSpPr>
            <p:cNvPr id="603151" name="Oval 15"/>
            <p:cNvSpPr>
              <a:spLocks noChangeArrowheads="1"/>
            </p:cNvSpPr>
            <p:nvPr/>
          </p:nvSpPr>
          <p:spPr bwMode="gray">
            <a:xfrm>
              <a:off x="1872" y="2919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152" name="Oval 16"/>
            <p:cNvSpPr>
              <a:spLocks noChangeArrowheads="1"/>
            </p:cNvSpPr>
            <p:nvPr/>
          </p:nvSpPr>
          <p:spPr bwMode="gray">
            <a:xfrm>
              <a:off x="1893" y="2942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3172" name="Group 36"/>
          <p:cNvGrpSpPr>
            <a:grpSpLocks/>
          </p:cNvGrpSpPr>
          <p:nvPr/>
        </p:nvGrpSpPr>
        <p:grpSpPr bwMode="auto">
          <a:xfrm>
            <a:off x="3923371" y="1923868"/>
            <a:ext cx="1544638" cy="1544637"/>
            <a:chOff x="3120" y="2919"/>
            <a:chExt cx="973" cy="973"/>
          </a:xfrm>
        </p:grpSpPr>
        <p:sp>
          <p:nvSpPr>
            <p:cNvPr id="603158" name="Oval 22"/>
            <p:cNvSpPr>
              <a:spLocks noChangeArrowheads="1"/>
            </p:cNvSpPr>
            <p:nvPr/>
          </p:nvSpPr>
          <p:spPr bwMode="gray">
            <a:xfrm>
              <a:off x="3120" y="2919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159" name="Oval 23"/>
            <p:cNvSpPr>
              <a:spLocks noChangeArrowheads="1"/>
            </p:cNvSpPr>
            <p:nvPr/>
          </p:nvSpPr>
          <p:spPr bwMode="gray">
            <a:xfrm>
              <a:off x="3141" y="2942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33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160" name="Oval 24"/>
            <p:cNvSpPr>
              <a:spLocks noChangeArrowheads="1"/>
            </p:cNvSpPr>
            <p:nvPr/>
          </p:nvSpPr>
          <p:spPr bwMode="gray">
            <a:xfrm>
              <a:off x="3177" y="2976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AutoShape 38"/>
          <p:cNvSpPr>
            <a:spLocks noChangeArrowheads="1"/>
          </p:cNvSpPr>
          <p:nvPr/>
        </p:nvSpPr>
        <p:spPr bwMode="gray">
          <a:xfrm>
            <a:off x="-152634" y="704595"/>
            <a:ext cx="5014365" cy="2447075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8F8CD2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gray">
          <a:xfrm>
            <a:off x="4154499" y="746501"/>
            <a:ext cx="5101217" cy="240723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8F8CD2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uppieren 1"/>
          <p:cNvGrpSpPr/>
          <p:nvPr/>
        </p:nvGrpSpPr>
        <p:grpSpPr>
          <a:xfrm>
            <a:off x="290556" y="4267690"/>
            <a:ext cx="8488363" cy="976313"/>
            <a:chOff x="323850" y="3190875"/>
            <a:chExt cx="8488363" cy="97631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38100" stA="23000" endPos="38500" dist="50800" dir="5400000" sy="-100000" algn="bl" rotWithShape="0"/>
          </a:effectLst>
          <a:scene3d>
            <a:camera prst="perspectiveAbove"/>
            <a:lightRig rig="threePt" dir="t"/>
          </a:scene3d>
        </p:grpSpPr>
        <p:sp>
          <p:nvSpPr>
            <p:cNvPr id="37" name="Freeform 5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323850" y="3190875"/>
              <a:ext cx="8488363" cy="976313"/>
            </a:xfrm>
            <a:custGeom>
              <a:avLst/>
              <a:gdLst/>
              <a:ahLst/>
              <a:cxnLst>
                <a:cxn ang="0">
                  <a:pos x="2674" y="273"/>
                </a:cxn>
                <a:cxn ang="0">
                  <a:pos x="2554" y="37"/>
                </a:cxn>
                <a:cxn ang="0">
                  <a:pos x="2466" y="37"/>
                </a:cxn>
                <a:cxn ang="0">
                  <a:pos x="2377" y="37"/>
                </a:cxn>
                <a:cxn ang="0">
                  <a:pos x="2230" y="37"/>
                </a:cxn>
                <a:cxn ang="0">
                  <a:pos x="2141" y="37"/>
                </a:cxn>
                <a:cxn ang="0">
                  <a:pos x="2053" y="37"/>
                </a:cxn>
                <a:cxn ang="0">
                  <a:pos x="1906" y="37"/>
                </a:cxn>
                <a:cxn ang="0">
                  <a:pos x="1817" y="37"/>
                </a:cxn>
                <a:cxn ang="0">
                  <a:pos x="1729" y="37"/>
                </a:cxn>
                <a:cxn ang="0">
                  <a:pos x="1581" y="37"/>
                </a:cxn>
                <a:cxn ang="0">
                  <a:pos x="1493" y="37"/>
                </a:cxn>
                <a:cxn ang="0">
                  <a:pos x="1405" y="37"/>
                </a:cxn>
                <a:cxn ang="0">
                  <a:pos x="1287" y="37"/>
                </a:cxn>
                <a:cxn ang="0">
                  <a:pos x="1198" y="37"/>
                </a:cxn>
                <a:cxn ang="0">
                  <a:pos x="1110" y="37"/>
                </a:cxn>
                <a:cxn ang="0">
                  <a:pos x="1021" y="37"/>
                </a:cxn>
                <a:cxn ang="0">
                  <a:pos x="903" y="37"/>
                </a:cxn>
                <a:cxn ang="0">
                  <a:pos x="815" y="37"/>
                </a:cxn>
                <a:cxn ang="0">
                  <a:pos x="727" y="37"/>
                </a:cxn>
                <a:cxn ang="0">
                  <a:pos x="609" y="37"/>
                </a:cxn>
                <a:cxn ang="0">
                  <a:pos x="520" y="37"/>
                </a:cxn>
                <a:cxn ang="0">
                  <a:pos x="432" y="37"/>
                </a:cxn>
                <a:cxn ang="0">
                  <a:pos x="284" y="37"/>
                </a:cxn>
                <a:cxn ang="0">
                  <a:pos x="196" y="37"/>
                </a:cxn>
                <a:cxn ang="0">
                  <a:pos x="108" y="37"/>
                </a:cxn>
                <a:cxn ang="0">
                  <a:pos x="31" y="273"/>
                </a:cxn>
                <a:cxn ang="0">
                  <a:pos x="61" y="273"/>
                </a:cxn>
                <a:cxn ang="0">
                  <a:pos x="149" y="273"/>
                </a:cxn>
                <a:cxn ang="0">
                  <a:pos x="238" y="273"/>
                </a:cxn>
                <a:cxn ang="0">
                  <a:pos x="326" y="273"/>
                </a:cxn>
                <a:cxn ang="0">
                  <a:pos x="355" y="8"/>
                </a:cxn>
                <a:cxn ang="0">
                  <a:pos x="444" y="273"/>
                </a:cxn>
                <a:cxn ang="0">
                  <a:pos x="532" y="273"/>
                </a:cxn>
                <a:cxn ang="0">
                  <a:pos x="621" y="273"/>
                </a:cxn>
                <a:cxn ang="0">
                  <a:pos x="680" y="273"/>
                </a:cxn>
                <a:cxn ang="0">
                  <a:pos x="739" y="273"/>
                </a:cxn>
                <a:cxn ang="0">
                  <a:pos x="827" y="273"/>
                </a:cxn>
                <a:cxn ang="0">
                  <a:pos x="915" y="273"/>
                </a:cxn>
                <a:cxn ang="0">
                  <a:pos x="975" y="49"/>
                </a:cxn>
                <a:cxn ang="0">
                  <a:pos x="1033" y="273"/>
                </a:cxn>
                <a:cxn ang="0">
                  <a:pos x="1122" y="273"/>
                </a:cxn>
                <a:cxn ang="0">
                  <a:pos x="1210" y="273"/>
                </a:cxn>
                <a:cxn ang="0">
                  <a:pos x="1299" y="273"/>
                </a:cxn>
                <a:cxn ang="0">
                  <a:pos x="1328" y="8"/>
                </a:cxn>
                <a:cxn ang="0">
                  <a:pos x="1417" y="273"/>
                </a:cxn>
                <a:cxn ang="0">
                  <a:pos x="1505" y="273"/>
                </a:cxn>
                <a:cxn ang="0">
                  <a:pos x="1593" y="273"/>
                </a:cxn>
                <a:cxn ang="0">
                  <a:pos x="1652" y="273"/>
                </a:cxn>
                <a:cxn ang="0">
                  <a:pos x="1682" y="8"/>
                </a:cxn>
                <a:cxn ang="0">
                  <a:pos x="1770" y="273"/>
                </a:cxn>
                <a:cxn ang="0">
                  <a:pos x="1859" y="273"/>
                </a:cxn>
                <a:cxn ang="0">
                  <a:pos x="1947" y="273"/>
                </a:cxn>
                <a:cxn ang="0">
                  <a:pos x="1977" y="8"/>
                </a:cxn>
                <a:cxn ang="0">
                  <a:pos x="2290" y="262"/>
                </a:cxn>
                <a:cxn ang="0">
                  <a:pos x="2095" y="273"/>
                </a:cxn>
                <a:cxn ang="0">
                  <a:pos x="2183" y="273"/>
                </a:cxn>
                <a:cxn ang="0">
                  <a:pos x="2271" y="273"/>
                </a:cxn>
                <a:cxn ang="0">
                  <a:pos x="2330" y="273"/>
                </a:cxn>
                <a:cxn ang="0">
                  <a:pos x="2389" y="273"/>
                </a:cxn>
                <a:cxn ang="0">
                  <a:pos x="2478" y="273"/>
                </a:cxn>
                <a:cxn ang="0">
                  <a:pos x="2566" y="273"/>
                </a:cxn>
                <a:cxn ang="0">
                  <a:pos x="2619" y="49"/>
                </a:cxn>
              </a:cxnLst>
              <a:rect l="0" t="0" r="r" b="b"/>
              <a:pathLst>
                <a:path w="2674" h="308">
                  <a:moveTo>
                    <a:pt x="2672" y="37"/>
                  </a:moveTo>
                  <a:cubicBezTo>
                    <a:pt x="2670" y="37"/>
                    <a:pt x="2669" y="35"/>
                    <a:pt x="2669" y="33"/>
                  </a:cubicBezTo>
                  <a:cubicBezTo>
                    <a:pt x="2669" y="12"/>
                    <a:pt x="2669" y="12"/>
                    <a:pt x="2669" y="12"/>
                  </a:cubicBezTo>
                  <a:cubicBezTo>
                    <a:pt x="2669" y="10"/>
                    <a:pt x="2670" y="8"/>
                    <a:pt x="2672" y="8"/>
                  </a:cubicBezTo>
                  <a:cubicBezTo>
                    <a:pt x="2674" y="8"/>
                    <a:pt x="2674" y="8"/>
                    <a:pt x="2674" y="8"/>
                  </a:cubicBezTo>
                  <a:cubicBezTo>
                    <a:pt x="2674" y="0"/>
                    <a:pt x="2674" y="0"/>
                    <a:pt x="26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5" y="10"/>
                    <a:pt x="5" y="1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5"/>
                    <a:pt x="3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2" y="273"/>
                    <a:pt x="2" y="273"/>
                    <a:pt x="2" y="273"/>
                  </a:cubicBezTo>
                  <a:cubicBezTo>
                    <a:pt x="3" y="273"/>
                    <a:pt x="5" y="275"/>
                    <a:pt x="5" y="277"/>
                  </a:cubicBezTo>
                  <a:cubicBezTo>
                    <a:pt x="5" y="298"/>
                    <a:pt x="5" y="298"/>
                    <a:pt x="5" y="298"/>
                  </a:cubicBezTo>
                  <a:cubicBezTo>
                    <a:pt x="5" y="300"/>
                    <a:pt x="3" y="302"/>
                    <a:pt x="2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2674" y="308"/>
                    <a:pt x="2674" y="308"/>
                    <a:pt x="2674" y="308"/>
                  </a:cubicBezTo>
                  <a:cubicBezTo>
                    <a:pt x="2674" y="302"/>
                    <a:pt x="2674" y="302"/>
                    <a:pt x="2674" y="302"/>
                  </a:cubicBezTo>
                  <a:cubicBezTo>
                    <a:pt x="2672" y="302"/>
                    <a:pt x="2672" y="302"/>
                    <a:pt x="2672" y="302"/>
                  </a:cubicBezTo>
                  <a:cubicBezTo>
                    <a:pt x="2670" y="302"/>
                    <a:pt x="2669" y="300"/>
                    <a:pt x="2669" y="298"/>
                  </a:cubicBezTo>
                  <a:cubicBezTo>
                    <a:pt x="2669" y="277"/>
                    <a:pt x="2669" y="277"/>
                    <a:pt x="2669" y="277"/>
                  </a:cubicBezTo>
                  <a:cubicBezTo>
                    <a:pt x="2669" y="275"/>
                    <a:pt x="2670" y="273"/>
                    <a:pt x="2672" y="273"/>
                  </a:cubicBezTo>
                  <a:cubicBezTo>
                    <a:pt x="2674" y="273"/>
                    <a:pt x="2674" y="273"/>
                    <a:pt x="2674" y="273"/>
                  </a:cubicBezTo>
                  <a:cubicBezTo>
                    <a:pt x="2674" y="37"/>
                    <a:pt x="2674" y="37"/>
                    <a:pt x="2674" y="37"/>
                  </a:cubicBezTo>
                  <a:lnTo>
                    <a:pt x="2672" y="37"/>
                  </a:lnTo>
                  <a:close/>
                  <a:moveTo>
                    <a:pt x="2610" y="12"/>
                  </a:moveTo>
                  <a:cubicBezTo>
                    <a:pt x="2610" y="10"/>
                    <a:pt x="2611" y="8"/>
                    <a:pt x="2613" y="8"/>
                  </a:cubicBezTo>
                  <a:cubicBezTo>
                    <a:pt x="2625" y="8"/>
                    <a:pt x="2625" y="8"/>
                    <a:pt x="2625" y="8"/>
                  </a:cubicBezTo>
                  <a:cubicBezTo>
                    <a:pt x="2627" y="8"/>
                    <a:pt x="2628" y="10"/>
                    <a:pt x="2628" y="12"/>
                  </a:cubicBezTo>
                  <a:cubicBezTo>
                    <a:pt x="2628" y="33"/>
                    <a:pt x="2628" y="33"/>
                    <a:pt x="2628" y="33"/>
                  </a:cubicBezTo>
                  <a:cubicBezTo>
                    <a:pt x="2628" y="35"/>
                    <a:pt x="2627" y="37"/>
                    <a:pt x="2625" y="37"/>
                  </a:cubicBezTo>
                  <a:cubicBezTo>
                    <a:pt x="2613" y="37"/>
                    <a:pt x="2613" y="37"/>
                    <a:pt x="2613" y="37"/>
                  </a:cubicBezTo>
                  <a:cubicBezTo>
                    <a:pt x="2611" y="37"/>
                    <a:pt x="2610" y="35"/>
                    <a:pt x="2610" y="33"/>
                  </a:cubicBezTo>
                  <a:lnTo>
                    <a:pt x="2610" y="12"/>
                  </a:lnTo>
                  <a:close/>
                  <a:moveTo>
                    <a:pt x="2581" y="12"/>
                  </a:moveTo>
                  <a:cubicBezTo>
                    <a:pt x="2581" y="10"/>
                    <a:pt x="2582" y="8"/>
                    <a:pt x="2584" y="8"/>
                  </a:cubicBezTo>
                  <a:cubicBezTo>
                    <a:pt x="2596" y="8"/>
                    <a:pt x="2596" y="8"/>
                    <a:pt x="2596" y="8"/>
                  </a:cubicBezTo>
                  <a:cubicBezTo>
                    <a:pt x="2597" y="8"/>
                    <a:pt x="2599" y="10"/>
                    <a:pt x="2599" y="12"/>
                  </a:cubicBezTo>
                  <a:cubicBezTo>
                    <a:pt x="2599" y="33"/>
                    <a:pt x="2599" y="33"/>
                    <a:pt x="2599" y="33"/>
                  </a:cubicBezTo>
                  <a:cubicBezTo>
                    <a:pt x="2599" y="35"/>
                    <a:pt x="2597" y="37"/>
                    <a:pt x="2596" y="37"/>
                  </a:cubicBezTo>
                  <a:cubicBezTo>
                    <a:pt x="2584" y="37"/>
                    <a:pt x="2584" y="37"/>
                    <a:pt x="2584" y="37"/>
                  </a:cubicBezTo>
                  <a:cubicBezTo>
                    <a:pt x="2582" y="37"/>
                    <a:pt x="2581" y="35"/>
                    <a:pt x="2581" y="33"/>
                  </a:cubicBezTo>
                  <a:lnTo>
                    <a:pt x="2581" y="12"/>
                  </a:lnTo>
                  <a:close/>
                  <a:moveTo>
                    <a:pt x="2551" y="12"/>
                  </a:moveTo>
                  <a:cubicBezTo>
                    <a:pt x="2551" y="10"/>
                    <a:pt x="2552" y="8"/>
                    <a:pt x="2554" y="8"/>
                  </a:cubicBezTo>
                  <a:cubicBezTo>
                    <a:pt x="2566" y="8"/>
                    <a:pt x="2566" y="8"/>
                    <a:pt x="2566" y="8"/>
                  </a:cubicBezTo>
                  <a:cubicBezTo>
                    <a:pt x="2568" y="8"/>
                    <a:pt x="2569" y="10"/>
                    <a:pt x="2569" y="12"/>
                  </a:cubicBezTo>
                  <a:cubicBezTo>
                    <a:pt x="2569" y="33"/>
                    <a:pt x="2569" y="33"/>
                    <a:pt x="2569" y="33"/>
                  </a:cubicBezTo>
                  <a:cubicBezTo>
                    <a:pt x="2569" y="35"/>
                    <a:pt x="2568" y="37"/>
                    <a:pt x="2566" y="37"/>
                  </a:cubicBezTo>
                  <a:cubicBezTo>
                    <a:pt x="2554" y="37"/>
                    <a:pt x="2554" y="37"/>
                    <a:pt x="2554" y="37"/>
                  </a:cubicBezTo>
                  <a:cubicBezTo>
                    <a:pt x="2552" y="37"/>
                    <a:pt x="2551" y="35"/>
                    <a:pt x="2551" y="33"/>
                  </a:cubicBezTo>
                  <a:lnTo>
                    <a:pt x="2551" y="12"/>
                  </a:lnTo>
                  <a:close/>
                  <a:moveTo>
                    <a:pt x="2522" y="12"/>
                  </a:moveTo>
                  <a:cubicBezTo>
                    <a:pt x="2522" y="10"/>
                    <a:pt x="2523" y="8"/>
                    <a:pt x="2525" y="8"/>
                  </a:cubicBezTo>
                  <a:cubicBezTo>
                    <a:pt x="2537" y="8"/>
                    <a:pt x="2537" y="8"/>
                    <a:pt x="2537" y="8"/>
                  </a:cubicBezTo>
                  <a:cubicBezTo>
                    <a:pt x="2538" y="8"/>
                    <a:pt x="2540" y="10"/>
                    <a:pt x="2540" y="12"/>
                  </a:cubicBezTo>
                  <a:cubicBezTo>
                    <a:pt x="2540" y="33"/>
                    <a:pt x="2540" y="33"/>
                    <a:pt x="2540" y="33"/>
                  </a:cubicBezTo>
                  <a:cubicBezTo>
                    <a:pt x="2540" y="35"/>
                    <a:pt x="2538" y="37"/>
                    <a:pt x="2537" y="37"/>
                  </a:cubicBezTo>
                  <a:cubicBezTo>
                    <a:pt x="2525" y="37"/>
                    <a:pt x="2525" y="37"/>
                    <a:pt x="2525" y="37"/>
                  </a:cubicBezTo>
                  <a:cubicBezTo>
                    <a:pt x="2523" y="37"/>
                    <a:pt x="2522" y="35"/>
                    <a:pt x="2522" y="33"/>
                  </a:cubicBezTo>
                  <a:lnTo>
                    <a:pt x="2522" y="12"/>
                  </a:lnTo>
                  <a:close/>
                  <a:moveTo>
                    <a:pt x="2492" y="12"/>
                  </a:moveTo>
                  <a:cubicBezTo>
                    <a:pt x="2492" y="10"/>
                    <a:pt x="2494" y="8"/>
                    <a:pt x="2495" y="8"/>
                  </a:cubicBezTo>
                  <a:cubicBezTo>
                    <a:pt x="2507" y="8"/>
                    <a:pt x="2507" y="8"/>
                    <a:pt x="2507" y="8"/>
                  </a:cubicBezTo>
                  <a:cubicBezTo>
                    <a:pt x="2509" y="8"/>
                    <a:pt x="2510" y="10"/>
                    <a:pt x="2510" y="12"/>
                  </a:cubicBezTo>
                  <a:cubicBezTo>
                    <a:pt x="2510" y="33"/>
                    <a:pt x="2510" y="33"/>
                    <a:pt x="2510" y="33"/>
                  </a:cubicBezTo>
                  <a:cubicBezTo>
                    <a:pt x="2510" y="35"/>
                    <a:pt x="2509" y="37"/>
                    <a:pt x="2507" y="37"/>
                  </a:cubicBezTo>
                  <a:cubicBezTo>
                    <a:pt x="2495" y="37"/>
                    <a:pt x="2495" y="37"/>
                    <a:pt x="2495" y="37"/>
                  </a:cubicBezTo>
                  <a:cubicBezTo>
                    <a:pt x="2494" y="37"/>
                    <a:pt x="2492" y="35"/>
                    <a:pt x="2492" y="33"/>
                  </a:cubicBezTo>
                  <a:lnTo>
                    <a:pt x="2492" y="12"/>
                  </a:lnTo>
                  <a:close/>
                  <a:moveTo>
                    <a:pt x="2463" y="12"/>
                  </a:moveTo>
                  <a:cubicBezTo>
                    <a:pt x="2463" y="10"/>
                    <a:pt x="2464" y="8"/>
                    <a:pt x="2466" y="8"/>
                  </a:cubicBezTo>
                  <a:cubicBezTo>
                    <a:pt x="2478" y="8"/>
                    <a:pt x="2478" y="8"/>
                    <a:pt x="2478" y="8"/>
                  </a:cubicBezTo>
                  <a:cubicBezTo>
                    <a:pt x="2479" y="8"/>
                    <a:pt x="2481" y="10"/>
                    <a:pt x="2481" y="12"/>
                  </a:cubicBezTo>
                  <a:cubicBezTo>
                    <a:pt x="2481" y="33"/>
                    <a:pt x="2481" y="33"/>
                    <a:pt x="2481" y="33"/>
                  </a:cubicBezTo>
                  <a:cubicBezTo>
                    <a:pt x="2481" y="35"/>
                    <a:pt x="2479" y="37"/>
                    <a:pt x="2478" y="37"/>
                  </a:cubicBezTo>
                  <a:cubicBezTo>
                    <a:pt x="2466" y="37"/>
                    <a:pt x="2466" y="37"/>
                    <a:pt x="2466" y="37"/>
                  </a:cubicBezTo>
                  <a:cubicBezTo>
                    <a:pt x="2464" y="37"/>
                    <a:pt x="2463" y="35"/>
                    <a:pt x="2463" y="33"/>
                  </a:cubicBezTo>
                  <a:lnTo>
                    <a:pt x="2463" y="12"/>
                  </a:lnTo>
                  <a:close/>
                  <a:moveTo>
                    <a:pt x="2433" y="12"/>
                  </a:moveTo>
                  <a:cubicBezTo>
                    <a:pt x="2433" y="10"/>
                    <a:pt x="2435" y="8"/>
                    <a:pt x="2436" y="8"/>
                  </a:cubicBezTo>
                  <a:cubicBezTo>
                    <a:pt x="2448" y="8"/>
                    <a:pt x="2448" y="8"/>
                    <a:pt x="2448" y="8"/>
                  </a:cubicBezTo>
                  <a:cubicBezTo>
                    <a:pt x="2450" y="8"/>
                    <a:pt x="2451" y="10"/>
                    <a:pt x="2451" y="12"/>
                  </a:cubicBezTo>
                  <a:cubicBezTo>
                    <a:pt x="2451" y="33"/>
                    <a:pt x="2451" y="33"/>
                    <a:pt x="2451" y="33"/>
                  </a:cubicBezTo>
                  <a:cubicBezTo>
                    <a:pt x="2451" y="35"/>
                    <a:pt x="2450" y="37"/>
                    <a:pt x="2448" y="37"/>
                  </a:cubicBezTo>
                  <a:cubicBezTo>
                    <a:pt x="2436" y="37"/>
                    <a:pt x="2436" y="37"/>
                    <a:pt x="2436" y="37"/>
                  </a:cubicBezTo>
                  <a:cubicBezTo>
                    <a:pt x="2435" y="37"/>
                    <a:pt x="2433" y="35"/>
                    <a:pt x="2433" y="33"/>
                  </a:cubicBezTo>
                  <a:lnTo>
                    <a:pt x="2433" y="12"/>
                  </a:lnTo>
                  <a:close/>
                  <a:moveTo>
                    <a:pt x="2404" y="12"/>
                  </a:moveTo>
                  <a:cubicBezTo>
                    <a:pt x="2404" y="10"/>
                    <a:pt x="2405" y="8"/>
                    <a:pt x="2407" y="8"/>
                  </a:cubicBezTo>
                  <a:cubicBezTo>
                    <a:pt x="2419" y="8"/>
                    <a:pt x="2419" y="8"/>
                    <a:pt x="2419" y="8"/>
                  </a:cubicBezTo>
                  <a:cubicBezTo>
                    <a:pt x="2420" y="8"/>
                    <a:pt x="2422" y="10"/>
                    <a:pt x="2422" y="12"/>
                  </a:cubicBezTo>
                  <a:cubicBezTo>
                    <a:pt x="2422" y="33"/>
                    <a:pt x="2422" y="33"/>
                    <a:pt x="2422" y="33"/>
                  </a:cubicBezTo>
                  <a:cubicBezTo>
                    <a:pt x="2422" y="35"/>
                    <a:pt x="2420" y="37"/>
                    <a:pt x="2419" y="37"/>
                  </a:cubicBezTo>
                  <a:cubicBezTo>
                    <a:pt x="2407" y="37"/>
                    <a:pt x="2407" y="37"/>
                    <a:pt x="2407" y="37"/>
                  </a:cubicBezTo>
                  <a:cubicBezTo>
                    <a:pt x="2405" y="37"/>
                    <a:pt x="2404" y="35"/>
                    <a:pt x="2404" y="33"/>
                  </a:cubicBezTo>
                  <a:lnTo>
                    <a:pt x="2404" y="12"/>
                  </a:lnTo>
                  <a:close/>
                  <a:moveTo>
                    <a:pt x="2374" y="12"/>
                  </a:moveTo>
                  <a:cubicBezTo>
                    <a:pt x="2374" y="10"/>
                    <a:pt x="2376" y="8"/>
                    <a:pt x="2377" y="8"/>
                  </a:cubicBezTo>
                  <a:cubicBezTo>
                    <a:pt x="2389" y="8"/>
                    <a:pt x="2389" y="8"/>
                    <a:pt x="2389" y="8"/>
                  </a:cubicBezTo>
                  <a:cubicBezTo>
                    <a:pt x="2391" y="8"/>
                    <a:pt x="2392" y="10"/>
                    <a:pt x="2392" y="12"/>
                  </a:cubicBezTo>
                  <a:cubicBezTo>
                    <a:pt x="2392" y="33"/>
                    <a:pt x="2392" y="33"/>
                    <a:pt x="2392" y="33"/>
                  </a:cubicBezTo>
                  <a:cubicBezTo>
                    <a:pt x="2392" y="35"/>
                    <a:pt x="2391" y="37"/>
                    <a:pt x="2389" y="37"/>
                  </a:cubicBezTo>
                  <a:cubicBezTo>
                    <a:pt x="2377" y="37"/>
                    <a:pt x="2377" y="37"/>
                    <a:pt x="2377" y="37"/>
                  </a:cubicBezTo>
                  <a:cubicBezTo>
                    <a:pt x="2376" y="37"/>
                    <a:pt x="2374" y="35"/>
                    <a:pt x="2374" y="33"/>
                  </a:cubicBezTo>
                  <a:lnTo>
                    <a:pt x="2374" y="12"/>
                  </a:lnTo>
                  <a:close/>
                  <a:moveTo>
                    <a:pt x="2345" y="12"/>
                  </a:moveTo>
                  <a:cubicBezTo>
                    <a:pt x="2345" y="10"/>
                    <a:pt x="2346" y="8"/>
                    <a:pt x="2348" y="8"/>
                  </a:cubicBezTo>
                  <a:cubicBezTo>
                    <a:pt x="2360" y="8"/>
                    <a:pt x="2360" y="8"/>
                    <a:pt x="2360" y="8"/>
                  </a:cubicBezTo>
                  <a:cubicBezTo>
                    <a:pt x="2362" y="8"/>
                    <a:pt x="2363" y="10"/>
                    <a:pt x="2363" y="12"/>
                  </a:cubicBezTo>
                  <a:cubicBezTo>
                    <a:pt x="2363" y="33"/>
                    <a:pt x="2363" y="33"/>
                    <a:pt x="2363" y="33"/>
                  </a:cubicBezTo>
                  <a:cubicBezTo>
                    <a:pt x="2363" y="35"/>
                    <a:pt x="2362" y="37"/>
                    <a:pt x="2360" y="37"/>
                  </a:cubicBezTo>
                  <a:cubicBezTo>
                    <a:pt x="2348" y="37"/>
                    <a:pt x="2348" y="37"/>
                    <a:pt x="2348" y="37"/>
                  </a:cubicBezTo>
                  <a:cubicBezTo>
                    <a:pt x="2346" y="37"/>
                    <a:pt x="2345" y="35"/>
                    <a:pt x="2345" y="33"/>
                  </a:cubicBezTo>
                  <a:lnTo>
                    <a:pt x="2345" y="12"/>
                  </a:lnTo>
                  <a:close/>
                  <a:moveTo>
                    <a:pt x="2256" y="12"/>
                  </a:moveTo>
                  <a:cubicBezTo>
                    <a:pt x="2256" y="10"/>
                    <a:pt x="2258" y="8"/>
                    <a:pt x="2259" y="8"/>
                  </a:cubicBezTo>
                  <a:cubicBezTo>
                    <a:pt x="2271" y="8"/>
                    <a:pt x="2271" y="8"/>
                    <a:pt x="2271" y="8"/>
                  </a:cubicBezTo>
                  <a:cubicBezTo>
                    <a:pt x="2273" y="8"/>
                    <a:pt x="2274" y="10"/>
                    <a:pt x="2274" y="12"/>
                  </a:cubicBezTo>
                  <a:cubicBezTo>
                    <a:pt x="2274" y="33"/>
                    <a:pt x="2274" y="33"/>
                    <a:pt x="2274" y="33"/>
                  </a:cubicBezTo>
                  <a:cubicBezTo>
                    <a:pt x="2274" y="35"/>
                    <a:pt x="2273" y="37"/>
                    <a:pt x="2271" y="37"/>
                  </a:cubicBezTo>
                  <a:cubicBezTo>
                    <a:pt x="2259" y="37"/>
                    <a:pt x="2259" y="37"/>
                    <a:pt x="2259" y="37"/>
                  </a:cubicBezTo>
                  <a:cubicBezTo>
                    <a:pt x="2258" y="37"/>
                    <a:pt x="2256" y="35"/>
                    <a:pt x="2256" y="33"/>
                  </a:cubicBezTo>
                  <a:lnTo>
                    <a:pt x="2256" y="12"/>
                  </a:lnTo>
                  <a:close/>
                  <a:moveTo>
                    <a:pt x="2227" y="12"/>
                  </a:moveTo>
                  <a:cubicBezTo>
                    <a:pt x="2227" y="10"/>
                    <a:pt x="2228" y="8"/>
                    <a:pt x="2230" y="8"/>
                  </a:cubicBezTo>
                  <a:cubicBezTo>
                    <a:pt x="2242" y="8"/>
                    <a:pt x="2242" y="8"/>
                    <a:pt x="2242" y="8"/>
                  </a:cubicBezTo>
                  <a:cubicBezTo>
                    <a:pt x="2244" y="8"/>
                    <a:pt x="2245" y="10"/>
                    <a:pt x="2245" y="12"/>
                  </a:cubicBezTo>
                  <a:cubicBezTo>
                    <a:pt x="2245" y="33"/>
                    <a:pt x="2245" y="33"/>
                    <a:pt x="2245" y="33"/>
                  </a:cubicBezTo>
                  <a:cubicBezTo>
                    <a:pt x="2245" y="35"/>
                    <a:pt x="2244" y="37"/>
                    <a:pt x="2242" y="37"/>
                  </a:cubicBezTo>
                  <a:cubicBezTo>
                    <a:pt x="2230" y="37"/>
                    <a:pt x="2230" y="37"/>
                    <a:pt x="2230" y="37"/>
                  </a:cubicBezTo>
                  <a:cubicBezTo>
                    <a:pt x="2228" y="37"/>
                    <a:pt x="2227" y="35"/>
                    <a:pt x="2227" y="33"/>
                  </a:cubicBezTo>
                  <a:lnTo>
                    <a:pt x="2227" y="12"/>
                  </a:lnTo>
                  <a:close/>
                  <a:moveTo>
                    <a:pt x="2197" y="12"/>
                  </a:moveTo>
                  <a:cubicBezTo>
                    <a:pt x="2197" y="10"/>
                    <a:pt x="2199" y="8"/>
                    <a:pt x="2200" y="8"/>
                  </a:cubicBezTo>
                  <a:cubicBezTo>
                    <a:pt x="2212" y="8"/>
                    <a:pt x="2212" y="8"/>
                    <a:pt x="2212" y="8"/>
                  </a:cubicBezTo>
                  <a:cubicBezTo>
                    <a:pt x="2214" y="8"/>
                    <a:pt x="2216" y="10"/>
                    <a:pt x="2216" y="12"/>
                  </a:cubicBezTo>
                  <a:cubicBezTo>
                    <a:pt x="2216" y="33"/>
                    <a:pt x="2216" y="33"/>
                    <a:pt x="2216" y="33"/>
                  </a:cubicBezTo>
                  <a:cubicBezTo>
                    <a:pt x="2216" y="35"/>
                    <a:pt x="2214" y="37"/>
                    <a:pt x="2212" y="37"/>
                  </a:cubicBezTo>
                  <a:cubicBezTo>
                    <a:pt x="2200" y="37"/>
                    <a:pt x="2200" y="37"/>
                    <a:pt x="2200" y="37"/>
                  </a:cubicBezTo>
                  <a:cubicBezTo>
                    <a:pt x="2199" y="37"/>
                    <a:pt x="2197" y="35"/>
                    <a:pt x="2197" y="33"/>
                  </a:cubicBezTo>
                  <a:lnTo>
                    <a:pt x="2197" y="12"/>
                  </a:lnTo>
                  <a:close/>
                  <a:moveTo>
                    <a:pt x="2168" y="12"/>
                  </a:moveTo>
                  <a:cubicBezTo>
                    <a:pt x="2168" y="10"/>
                    <a:pt x="2169" y="8"/>
                    <a:pt x="2171" y="8"/>
                  </a:cubicBezTo>
                  <a:cubicBezTo>
                    <a:pt x="2183" y="8"/>
                    <a:pt x="2183" y="8"/>
                    <a:pt x="2183" y="8"/>
                  </a:cubicBezTo>
                  <a:cubicBezTo>
                    <a:pt x="2185" y="8"/>
                    <a:pt x="2186" y="10"/>
                    <a:pt x="2186" y="12"/>
                  </a:cubicBezTo>
                  <a:cubicBezTo>
                    <a:pt x="2186" y="33"/>
                    <a:pt x="2186" y="33"/>
                    <a:pt x="2186" y="33"/>
                  </a:cubicBezTo>
                  <a:cubicBezTo>
                    <a:pt x="2186" y="35"/>
                    <a:pt x="2185" y="37"/>
                    <a:pt x="2183" y="37"/>
                  </a:cubicBezTo>
                  <a:cubicBezTo>
                    <a:pt x="2171" y="37"/>
                    <a:pt x="2171" y="37"/>
                    <a:pt x="2171" y="37"/>
                  </a:cubicBezTo>
                  <a:cubicBezTo>
                    <a:pt x="2169" y="37"/>
                    <a:pt x="2168" y="35"/>
                    <a:pt x="2168" y="33"/>
                  </a:cubicBezTo>
                  <a:lnTo>
                    <a:pt x="2168" y="12"/>
                  </a:lnTo>
                  <a:close/>
                  <a:moveTo>
                    <a:pt x="2138" y="12"/>
                  </a:moveTo>
                  <a:cubicBezTo>
                    <a:pt x="2138" y="10"/>
                    <a:pt x="2140" y="8"/>
                    <a:pt x="2141" y="8"/>
                  </a:cubicBezTo>
                  <a:cubicBezTo>
                    <a:pt x="2154" y="8"/>
                    <a:pt x="2154" y="8"/>
                    <a:pt x="2154" y="8"/>
                  </a:cubicBezTo>
                  <a:cubicBezTo>
                    <a:pt x="2155" y="8"/>
                    <a:pt x="2157" y="10"/>
                    <a:pt x="2157" y="12"/>
                  </a:cubicBezTo>
                  <a:cubicBezTo>
                    <a:pt x="2157" y="33"/>
                    <a:pt x="2157" y="33"/>
                    <a:pt x="2157" y="33"/>
                  </a:cubicBezTo>
                  <a:cubicBezTo>
                    <a:pt x="2157" y="35"/>
                    <a:pt x="2155" y="37"/>
                    <a:pt x="2154" y="37"/>
                  </a:cubicBezTo>
                  <a:cubicBezTo>
                    <a:pt x="2141" y="37"/>
                    <a:pt x="2141" y="37"/>
                    <a:pt x="2141" y="37"/>
                  </a:cubicBezTo>
                  <a:cubicBezTo>
                    <a:pt x="2140" y="37"/>
                    <a:pt x="2138" y="35"/>
                    <a:pt x="2138" y="33"/>
                  </a:cubicBezTo>
                  <a:lnTo>
                    <a:pt x="2138" y="12"/>
                  </a:lnTo>
                  <a:close/>
                  <a:moveTo>
                    <a:pt x="2109" y="12"/>
                  </a:moveTo>
                  <a:cubicBezTo>
                    <a:pt x="2109" y="10"/>
                    <a:pt x="2110" y="8"/>
                    <a:pt x="2112" y="8"/>
                  </a:cubicBezTo>
                  <a:cubicBezTo>
                    <a:pt x="2124" y="8"/>
                    <a:pt x="2124" y="8"/>
                    <a:pt x="2124" y="8"/>
                  </a:cubicBezTo>
                  <a:cubicBezTo>
                    <a:pt x="2126" y="8"/>
                    <a:pt x="2127" y="10"/>
                    <a:pt x="2127" y="12"/>
                  </a:cubicBezTo>
                  <a:cubicBezTo>
                    <a:pt x="2127" y="33"/>
                    <a:pt x="2127" y="33"/>
                    <a:pt x="2127" y="33"/>
                  </a:cubicBezTo>
                  <a:cubicBezTo>
                    <a:pt x="2127" y="35"/>
                    <a:pt x="2126" y="37"/>
                    <a:pt x="2124" y="37"/>
                  </a:cubicBezTo>
                  <a:cubicBezTo>
                    <a:pt x="2112" y="37"/>
                    <a:pt x="2112" y="37"/>
                    <a:pt x="2112" y="37"/>
                  </a:cubicBezTo>
                  <a:cubicBezTo>
                    <a:pt x="2110" y="37"/>
                    <a:pt x="2109" y="35"/>
                    <a:pt x="2109" y="33"/>
                  </a:cubicBezTo>
                  <a:lnTo>
                    <a:pt x="2109" y="12"/>
                  </a:lnTo>
                  <a:close/>
                  <a:moveTo>
                    <a:pt x="2079" y="12"/>
                  </a:moveTo>
                  <a:cubicBezTo>
                    <a:pt x="2079" y="10"/>
                    <a:pt x="2081" y="8"/>
                    <a:pt x="2083" y="8"/>
                  </a:cubicBezTo>
                  <a:cubicBezTo>
                    <a:pt x="2095" y="8"/>
                    <a:pt x="2095" y="8"/>
                    <a:pt x="2095" y="8"/>
                  </a:cubicBezTo>
                  <a:cubicBezTo>
                    <a:pt x="2096" y="8"/>
                    <a:pt x="2098" y="10"/>
                    <a:pt x="2098" y="12"/>
                  </a:cubicBezTo>
                  <a:cubicBezTo>
                    <a:pt x="2098" y="33"/>
                    <a:pt x="2098" y="33"/>
                    <a:pt x="2098" y="33"/>
                  </a:cubicBezTo>
                  <a:cubicBezTo>
                    <a:pt x="2098" y="35"/>
                    <a:pt x="2096" y="37"/>
                    <a:pt x="2095" y="37"/>
                  </a:cubicBezTo>
                  <a:cubicBezTo>
                    <a:pt x="2083" y="37"/>
                    <a:pt x="2083" y="37"/>
                    <a:pt x="2083" y="37"/>
                  </a:cubicBezTo>
                  <a:cubicBezTo>
                    <a:pt x="2081" y="37"/>
                    <a:pt x="2079" y="35"/>
                    <a:pt x="2079" y="33"/>
                  </a:cubicBezTo>
                  <a:lnTo>
                    <a:pt x="2079" y="12"/>
                  </a:lnTo>
                  <a:close/>
                  <a:moveTo>
                    <a:pt x="2050" y="12"/>
                  </a:moveTo>
                  <a:cubicBezTo>
                    <a:pt x="2050" y="10"/>
                    <a:pt x="2051" y="8"/>
                    <a:pt x="2053" y="8"/>
                  </a:cubicBezTo>
                  <a:cubicBezTo>
                    <a:pt x="2065" y="8"/>
                    <a:pt x="2065" y="8"/>
                    <a:pt x="2065" y="8"/>
                  </a:cubicBezTo>
                  <a:cubicBezTo>
                    <a:pt x="2067" y="8"/>
                    <a:pt x="2068" y="10"/>
                    <a:pt x="2068" y="12"/>
                  </a:cubicBezTo>
                  <a:cubicBezTo>
                    <a:pt x="2068" y="33"/>
                    <a:pt x="2068" y="33"/>
                    <a:pt x="2068" y="33"/>
                  </a:cubicBezTo>
                  <a:cubicBezTo>
                    <a:pt x="2068" y="35"/>
                    <a:pt x="2067" y="37"/>
                    <a:pt x="2065" y="37"/>
                  </a:cubicBezTo>
                  <a:cubicBezTo>
                    <a:pt x="2053" y="37"/>
                    <a:pt x="2053" y="37"/>
                    <a:pt x="2053" y="37"/>
                  </a:cubicBezTo>
                  <a:cubicBezTo>
                    <a:pt x="2051" y="37"/>
                    <a:pt x="2050" y="35"/>
                    <a:pt x="2050" y="33"/>
                  </a:cubicBezTo>
                  <a:lnTo>
                    <a:pt x="2050" y="12"/>
                  </a:lnTo>
                  <a:close/>
                  <a:moveTo>
                    <a:pt x="2021" y="12"/>
                  </a:moveTo>
                  <a:cubicBezTo>
                    <a:pt x="2021" y="10"/>
                    <a:pt x="2022" y="8"/>
                    <a:pt x="2024" y="8"/>
                  </a:cubicBezTo>
                  <a:cubicBezTo>
                    <a:pt x="2036" y="8"/>
                    <a:pt x="2036" y="8"/>
                    <a:pt x="2036" y="8"/>
                  </a:cubicBezTo>
                  <a:cubicBezTo>
                    <a:pt x="2037" y="8"/>
                    <a:pt x="2039" y="10"/>
                    <a:pt x="2039" y="12"/>
                  </a:cubicBezTo>
                  <a:cubicBezTo>
                    <a:pt x="2039" y="33"/>
                    <a:pt x="2039" y="33"/>
                    <a:pt x="2039" y="33"/>
                  </a:cubicBezTo>
                  <a:cubicBezTo>
                    <a:pt x="2039" y="35"/>
                    <a:pt x="2037" y="37"/>
                    <a:pt x="2036" y="37"/>
                  </a:cubicBezTo>
                  <a:cubicBezTo>
                    <a:pt x="2024" y="37"/>
                    <a:pt x="2024" y="37"/>
                    <a:pt x="2024" y="37"/>
                  </a:cubicBezTo>
                  <a:cubicBezTo>
                    <a:pt x="2022" y="37"/>
                    <a:pt x="2021" y="35"/>
                    <a:pt x="2021" y="33"/>
                  </a:cubicBezTo>
                  <a:lnTo>
                    <a:pt x="2021" y="12"/>
                  </a:lnTo>
                  <a:close/>
                  <a:moveTo>
                    <a:pt x="1932" y="12"/>
                  </a:moveTo>
                  <a:cubicBezTo>
                    <a:pt x="1932" y="10"/>
                    <a:pt x="1933" y="8"/>
                    <a:pt x="1935" y="8"/>
                  </a:cubicBezTo>
                  <a:cubicBezTo>
                    <a:pt x="1947" y="8"/>
                    <a:pt x="1947" y="8"/>
                    <a:pt x="1947" y="8"/>
                  </a:cubicBezTo>
                  <a:cubicBezTo>
                    <a:pt x="1949" y="8"/>
                    <a:pt x="1950" y="10"/>
                    <a:pt x="1950" y="12"/>
                  </a:cubicBezTo>
                  <a:cubicBezTo>
                    <a:pt x="1950" y="33"/>
                    <a:pt x="1950" y="33"/>
                    <a:pt x="1950" y="33"/>
                  </a:cubicBezTo>
                  <a:cubicBezTo>
                    <a:pt x="1950" y="35"/>
                    <a:pt x="1949" y="37"/>
                    <a:pt x="1947" y="37"/>
                  </a:cubicBezTo>
                  <a:cubicBezTo>
                    <a:pt x="1935" y="37"/>
                    <a:pt x="1935" y="37"/>
                    <a:pt x="1935" y="37"/>
                  </a:cubicBezTo>
                  <a:cubicBezTo>
                    <a:pt x="1933" y="37"/>
                    <a:pt x="1932" y="35"/>
                    <a:pt x="1932" y="33"/>
                  </a:cubicBezTo>
                  <a:lnTo>
                    <a:pt x="1932" y="12"/>
                  </a:lnTo>
                  <a:close/>
                  <a:moveTo>
                    <a:pt x="1903" y="12"/>
                  </a:moveTo>
                  <a:cubicBezTo>
                    <a:pt x="1903" y="10"/>
                    <a:pt x="1904" y="8"/>
                    <a:pt x="1906" y="8"/>
                  </a:cubicBezTo>
                  <a:cubicBezTo>
                    <a:pt x="1918" y="8"/>
                    <a:pt x="1918" y="8"/>
                    <a:pt x="1918" y="8"/>
                  </a:cubicBezTo>
                  <a:cubicBezTo>
                    <a:pt x="1919" y="8"/>
                    <a:pt x="1921" y="10"/>
                    <a:pt x="1921" y="12"/>
                  </a:cubicBezTo>
                  <a:cubicBezTo>
                    <a:pt x="1921" y="33"/>
                    <a:pt x="1921" y="33"/>
                    <a:pt x="1921" y="33"/>
                  </a:cubicBezTo>
                  <a:cubicBezTo>
                    <a:pt x="1921" y="35"/>
                    <a:pt x="1919" y="37"/>
                    <a:pt x="1918" y="37"/>
                  </a:cubicBezTo>
                  <a:cubicBezTo>
                    <a:pt x="1906" y="37"/>
                    <a:pt x="1906" y="37"/>
                    <a:pt x="1906" y="37"/>
                  </a:cubicBezTo>
                  <a:cubicBezTo>
                    <a:pt x="1904" y="37"/>
                    <a:pt x="1903" y="35"/>
                    <a:pt x="1903" y="33"/>
                  </a:cubicBezTo>
                  <a:lnTo>
                    <a:pt x="1903" y="12"/>
                  </a:lnTo>
                  <a:close/>
                  <a:moveTo>
                    <a:pt x="1873" y="12"/>
                  </a:moveTo>
                  <a:cubicBezTo>
                    <a:pt x="1873" y="10"/>
                    <a:pt x="1875" y="8"/>
                    <a:pt x="1876" y="8"/>
                  </a:cubicBezTo>
                  <a:cubicBezTo>
                    <a:pt x="1888" y="8"/>
                    <a:pt x="1888" y="8"/>
                    <a:pt x="1888" y="8"/>
                  </a:cubicBezTo>
                  <a:cubicBezTo>
                    <a:pt x="1890" y="8"/>
                    <a:pt x="1891" y="10"/>
                    <a:pt x="1891" y="12"/>
                  </a:cubicBezTo>
                  <a:cubicBezTo>
                    <a:pt x="1891" y="33"/>
                    <a:pt x="1891" y="33"/>
                    <a:pt x="1891" y="33"/>
                  </a:cubicBezTo>
                  <a:cubicBezTo>
                    <a:pt x="1891" y="35"/>
                    <a:pt x="1890" y="37"/>
                    <a:pt x="1888" y="37"/>
                  </a:cubicBezTo>
                  <a:cubicBezTo>
                    <a:pt x="1876" y="37"/>
                    <a:pt x="1876" y="37"/>
                    <a:pt x="1876" y="37"/>
                  </a:cubicBezTo>
                  <a:cubicBezTo>
                    <a:pt x="1875" y="37"/>
                    <a:pt x="1873" y="35"/>
                    <a:pt x="1873" y="33"/>
                  </a:cubicBezTo>
                  <a:lnTo>
                    <a:pt x="1873" y="12"/>
                  </a:lnTo>
                  <a:close/>
                  <a:moveTo>
                    <a:pt x="1844" y="12"/>
                  </a:moveTo>
                  <a:cubicBezTo>
                    <a:pt x="1844" y="10"/>
                    <a:pt x="1845" y="8"/>
                    <a:pt x="1847" y="8"/>
                  </a:cubicBezTo>
                  <a:cubicBezTo>
                    <a:pt x="1859" y="8"/>
                    <a:pt x="1859" y="8"/>
                    <a:pt x="1859" y="8"/>
                  </a:cubicBezTo>
                  <a:cubicBezTo>
                    <a:pt x="1860" y="8"/>
                    <a:pt x="1862" y="10"/>
                    <a:pt x="1862" y="12"/>
                  </a:cubicBezTo>
                  <a:cubicBezTo>
                    <a:pt x="1862" y="33"/>
                    <a:pt x="1862" y="33"/>
                    <a:pt x="1862" y="33"/>
                  </a:cubicBezTo>
                  <a:cubicBezTo>
                    <a:pt x="1862" y="35"/>
                    <a:pt x="1860" y="37"/>
                    <a:pt x="1859" y="37"/>
                  </a:cubicBezTo>
                  <a:cubicBezTo>
                    <a:pt x="1847" y="37"/>
                    <a:pt x="1847" y="37"/>
                    <a:pt x="1847" y="37"/>
                  </a:cubicBezTo>
                  <a:cubicBezTo>
                    <a:pt x="1845" y="37"/>
                    <a:pt x="1844" y="35"/>
                    <a:pt x="1844" y="33"/>
                  </a:cubicBezTo>
                  <a:lnTo>
                    <a:pt x="1844" y="12"/>
                  </a:lnTo>
                  <a:close/>
                  <a:moveTo>
                    <a:pt x="1814" y="12"/>
                  </a:moveTo>
                  <a:cubicBezTo>
                    <a:pt x="1814" y="10"/>
                    <a:pt x="1816" y="8"/>
                    <a:pt x="1817" y="8"/>
                  </a:cubicBezTo>
                  <a:cubicBezTo>
                    <a:pt x="1829" y="8"/>
                    <a:pt x="1829" y="8"/>
                    <a:pt x="1829" y="8"/>
                  </a:cubicBezTo>
                  <a:cubicBezTo>
                    <a:pt x="1831" y="8"/>
                    <a:pt x="1832" y="10"/>
                    <a:pt x="1832" y="12"/>
                  </a:cubicBezTo>
                  <a:cubicBezTo>
                    <a:pt x="1832" y="33"/>
                    <a:pt x="1832" y="33"/>
                    <a:pt x="1832" y="33"/>
                  </a:cubicBezTo>
                  <a:cubicBezTo>
                    <a:pt x="1832" y="35"/>
                    <a:pt x="1831" y="37"/>
                    <a:pt x="1829" y="37"/>
                  </a:cubicBezTo>
                  <a:cubicBezTo>
                    <a:pt x="1817" y="37"/>
                    <a:pt x="1817" y="37"/>
                    <a:pt x="1817" y="37"/>
                  </a:cubicBezTo>
                  <a:cubicBezTo>
                    <a:pt x="1816" y="37"/>
                    <a:pt x="1814" y="35"/>
                    <a:pt x="1814" y="33"/>
                  </a:cubicBezTo>
                  <a:lnTo>
                    <a:pt x="1814" y="12"/>
                  </a:lnTo>
                  <a:close/>
                  <a:moveTo>
                    <a:pt x="1785" y="12"/>
                  </a:moveTo>
                  <a:cubicBezTo>
                    <a:pt x="1785" y="10"/>
                    <a:pt x="1786" y="8"/>
                    <a:pt x="1788" y="8"/>
                  </a:cubicBezTo>
                  <a:cubicBezTo>
                    <a:pt x="1800" y="8"/>
                    <a:pt x="1800" y="8"/>
                    <a:pt x="1800" y="8"/>
                  </a:cubicBezTo>
                  <a:cubicBezTo>
                    <a:pt x="1801" y="8"/>
                    <a:pt x="1803" y="10"/>
                    <a:pt x="1803" y="12"/>
                  </a:cubicBezTo>
                  <a:cubicBezTo>
                    <a:pt x="1803" y="33"/>
                    <a:pt x="1803" y="33"/>
                    <a:pt x="1803" y="33"/>
                  </a:cubicBezTo>
                  <a:cubicBezTo>
                    <a:pt x="1803" y="35"/>
                    <a:pt x="1801" y="37"/>
                    <a:pt x="1800" y="37"/>
                  </a:cubicBezTo>
                  <a:cubicBezTo>
                    <a:pt x="1788" y="37"/>
                    <a:pt x="1788" y="37"/>
                    <a:pt x="1788" y="37"/>
                  </a:cubicBezTo>
                  <a:cubicBezTo>
                    <a:pt x="1786" y="37"/>
                    <a:pt x="1785" y="35"/>
                    <a:pt x="1785" y="33"/>
                  </a:cubicBezTo>
                  <a:lnTo>
                    <a:pt x="1785" y="12"/>
                  </a:lnTo>
                  <a:close/>
                  <a:moveTo>
                    <a:pt x="1755" y="12"/>
                  </a:moveTo>
                  <a:cubicBezTo>
                    <a:pt x="1755" y="10"/>
                    <a:pt x="1757" y="8"/>
                    <a:pt x="1758" y="8"/>
                  </a:cubicBezTo>
                  <a:cubicBezTo>
                    <a:pt x="1770" y="8"/>
                    <a:pt x="1770" y="8"/>
                    <a:pt x="1770" y="8"/>
                  </a:cubicBezTo>
                  <a:cubicBezTo>
                    <a:pt x="1772" y="8"/>
                    <a:pt x="1773" y="10"/>
                    <a:pt x="1773" y="12"/>
                  </a:cubicBezTo>
                  <a:cubicBezTo>
                    <a:pt x="1773" y="33"/>
                    <a:pt x="1773" y="33"/>
                    <a:pt x="1773" y="33"/>
                  </a:cubicBezTo>
                  <a:cubicBezTo>
                    <a:pt x="1773" y="35"/>
                    <a:pt x="1772" y="37"/>
                    <a:pt x="1770" y="37"/>
                  </a:cubicBezTo>
                  <a:cubicBezTo>
                    <a:pt x="1758" y="37"/>
                    <a:pt x="1758" y="37"/>
                    <a:pt x="1758" y="37"/>
                  </a:cubicBezTo>
                  <a:cubicBezTo>
                    <a:pt x="1757" y="37"/>
                    <a:pt x="1755" y="35"/>
                    <a:pt x="1755" y="33"/>
                  </a:cubicBezTo>
                  <a:lnTo>
                    <a:pt x="1755" y="12"/>
                  </a:lnTo>
                  <a:close/>
                  <a:moveTo>
                    <a:pt x="1726" y="12"/>
                  </a:moveTo>
                  <a:cubicBezTo>
                    <a:pt x="1726" y="10"/>
                    <a:pt x="1727" y="8"/>
                    <a:pt x="1729" y="8"/>
                  </a:cubicBezTo>
                  <a:cubicBezTo>
                    <a:pt x="1741" y="8"/>
                    <a:pt x="1741" y="8"/>
                    <a:pt x="1741" y="8"/>
                  </a:cubicBezTo>
                  <a:cubicBezTo>
                    <a:pt x="1743" y="8"/>
                    <a:pt x="1744" y="10"/>
                    <a:pt x="1744" y="12"/>
                  </a:cubicBezTo>
                  <a:cubicBezTo>
                    <a:pt x="1744" y="33"/>
                    <a:pt x="1744" y="33"/>
                    <a:pt x="1744" y="33"/>
                  </a:cubicBezTo>
                  <a:cubicBezTo>
                    <a:pt x="1744" y="35"/>
                    <a:pt x="1743" y="37"/>
                    <a:pt x="1741" y="37"/>
                  </a:cubicBezTo>
                  <a:cubicBezTo>
                    <a:pt x="1729" y="37"/>
                    <a:pt x="1729" y="37"/>
                    <a:pt x="1729" y="37"/>
                  </a:cubicBezTo>
                  <a:cubicBezTo>
                    <a:pt x="1727" y="37"/>
                    <a:pt x="1726" y="35"/>
                    <a:pt x="1726" y="33"/>
                  </a:cubicBezTo>
                  <a:lnTo>
                    <a:pt x="1726" y="12"/>
                  </a:lnTo>
                  <a:close/>
                  <a:moveTo>
                    <a:pt x="1696" y="12"/>
                  </a:moveTo>
                  <a:cubicBezTo>
                    <a:pt x="1696" y="10"/>
                    <a:pt x="1698" y="8"/>
                    <a:pt x="1699" y="8"/>
                  </a:cubicBezTo>
                  <a:cubicBezTo>
                    <a:pt x="1711" y="8"/>
                    <a:pt x="1711" y="8"/>
                    <a:pt x="1711" y="8"/>
                  </a:cubicBezTo>
                  <a:cubicBezTo>
                    <a:pt x="1713" y="8"/>
                    <a:pt x="1714" y="10"/>
                    <a:pt x="1714" y="12"/>
                  </a:cubicBezTo>
                  <a:cubicBezTo>
                    <a:pt x="1714" y="33"/>
                    <a:pt x="1714" y="33"/>
                    <a:pt x="1714" y="33"/>
                  </a:cubicBezTo>
                  <a:cubicBezTo>
                    <a:pt x="1714" y="35"/>
                    <a:pt x="1713" y="37"/>
                    <a:pt x="1711" y="37"/>
                  </a:cubicBezTo>
                  <a:cubicBezTo>
                    <a:pt x="1699" y="37"/>
                    <a:pt x="1699" y="37"/>
                    <a:pt x="1699" y="37"/>
                  </a:cubicBezTo>
                  <a:cubicBezTo>
                    <a:pt x="1698" y="37"/>
                    <a:pt x="1696" y="35"/>
                    <a:pt x="1696" y="33"/>
                  </a:cubicBezTo>
                  <a:lnTo>
                    <a:pt x="1696" y="12"/>
                  </a:lnTo>
                  <a:close/>
                  <a:moveTo>
                    <a:pt x="1608" y="12"/>
                  </a:moveTo>
                  <a:cubicBezTo>
                    <a:pt x="1608" y="10"/>
                    <a:pt x="1609" y="8"/>
                    <a:pt x="1611" y="8"/>
                  </a:cubicBezTo>
                  <a:cubicBezTo>
                    <a:pt x="1623" y="8"/>
                    <a:pt x="1623" y="8"/>
                    <a:pt x="1623" y="8"/>
                  </a:cubicBezTo>
                  <a:cubicBezTo>
                    <a:pt x="1625" y="8"/>
                    <a:pt x="1626" y="10"/>
                    <a:pt x="1626" y="12"/>
                  </a:cubicBezTo>
                  <a:cubicBezTo>
                    <a:pt x="1626" y="33"/>
                    <a:pt x="1626" y="33"/>
                    <a:pt x="1626" y="33"/>
                  </a:cubicBezTo>
                  <a:cubicBezTo>
                    <a:pt x="1626" y="35"/>
                    <a:pt x="1625" y="37"/>
                    <a:pt x="1623" y="37"/>
                  </a:cubicBezTo>
                  <a:cubicBezTo>
                    <a:pt x="1611" y="37"/>
                    <a:pt x="1611" y="37"/>
                    <a:pt x="1611" y="37"/>
                  </a:cubicBezTo>
                  <a:cubicBezTo>
                    <a:pt x="1609" y="37"/>
                    <a:pt x="1608" y="35"/>
                    <a:pt x="1608" y="33"/>
                  </a:cubicBezTo>
                  <a:lnTo>
                    <a:pt x="1608" y="12"/>
                  </a:lnTo>
                  <a:close/>
                  <a:moveTo>
                    <a:pt x="1578" y="12"/>
                  </a:moveTo>
                  <a:cubicBezTo>
                    <a:pt x="1578" y="10"/>
                    <a:pt x="1580" y="8"/>
                    <a:pt x="1581" y="8"/>
                  </a:cubicBezTo>
                  <a:cubicBezTo>
                    <a:pt x="1593" y="8"/>
                    <a:pt x="1593" y="8"/>
                    <a:pt x="1593" y="8"/>
                  </a:cubicBezTo>
                  <a:cubicBezTo>
                    <a:pt x="1595" y="8"/>
                    <a:pt x="1596" y="10"/>
                    <a:pt x="1596" y="12"/>
                  </a:cubicBezTo>
                  <a:cubicBezTo>
                    <a:pt x="1596" y="33"/>
                    <a:pt x="1596" y="33"/>
                    <a:pt x="1596" y="33"/>
                  </a:cubicBezTo>
                  <a:cubicBezTo>
                    <a:pt x="1596" y="35"/>
                    <a:pt x="1595" y="37"/>
                    <a:pt x="1593" y="37"/>
                  </a:cubicBezTo>
                  <a:cubicBezTo>
                    <a:pt x="1581" y="37"/>
                    <a:pt x="1581" y="37"/>
                    <a:pt x="1581" y="37"/>
                  </a:cubicBezTo>
                  <a:cubicBezTo>
                    <a:pt x="1580" y="37"/>
                    <a:pt x="1578" y="35"/>
                    <a:pt x="1578" y="33"/>
                  </a:cubicBezTo>
                  <a:lnTo>
                    <a:pt x="1578" y="12"/>
                  </a:lnTo>
                  <a:close/>
                  <a:moveTo>
                    <a:pt x="1549" y="12"/>
                  </a:moveTo>
                  <a:cubicBezTo>
                    <a:pt x="1549" y="10"/>
                    <a:pt x="1550" y="8"/>
                    <a:pt x="1552" y="8"/>
                  </a:cubicBezTo>
                  <a:cubicBezTo>
                    <a:pt x="1564" y="8"/>
                    <a:pt x="1564" y="8"/>
                    <a:pt x="1564" y="8"/>
                  </a:cubicBezTo>
                  <a:cubicBezTo>
                    <a:pt x="1566" y="8"/>
                    <a:pt x="1567" y="10"/>
                    <a:pt x="1567" y="12"/>
                  </a:cubicBezTo>
                  <a:cubicBezTo>
                    <a:pt x="1567" y="33"/>
                    <a:pt x="1567" y="33"/>
                    <a:pt x="1567" y="33"/>
                  </a:cubicBezTo>
                  <a:cubicBezTo>
                    <a:pt x="1567" y="35"/>
                    <a:pt x="1566" y="37"/>
                    <a:pt x="1564" y="37"/>
                  </a:cubicBezTo>
                  <a:cubicBezTo>
                    <a:pt x="1552" y="37"/>
                    <a:pt x="1552" y="37"/>
                    <a:pt x="1552" y="37"/>
                  </a:cubicBezTo>
                  <a:cubicBezTo>
                    <a:pt x="1550" y="37"/>
                    <a:pt x="1549" y="35"/>
                    <a:pt x="1549" y="33"/>
                  </a:cubicBezTo>
                  <a:lnTo>
                    <a:pt x="1549" y="12"/>
                  </a:lnTo>
                  <a:close/>
                  <a:moveTo>
                    <a:pt x="1519" y="12"/>
                  </a:moveTo>
                  <a:cubicBezTo>
                    <a:pt x="1519" y="10"/>
                    <a:pt x="1521" y="8"/>
                    <a:pt x="1522" y="8"/>
                  </a:cubicBezTo>
                  <a:cubicBezTo>
                    <a:pt x="1534" y="8"/>
                    <a:pt x="1534" y="8"/>
                    <a:pt x="1534" y="8"/>
                  </a:cubicBezTo>
                  <a:cubicBezTo>
                    <a:pt x="1536" y="8"/>
                    <a:pt x="1538" y="10"/>
                    <a:pt x="1538" y="12"/>
                  </a:cubicBezTo>
                  <a:cubicBezTo>
                    <a:pt x="1538" y="33"/>
                    <a:pt x="1538" y="33"/>
                    <a:pt x="1538" y="33"/>
                  </a:cubicBezTo>
                  <a:cubicBezTo>
                    <a:pt x="1538" y="35"/>
                    <a:pt x="1536" y="37"/>
                    <a:pt x="1534" y="37"/>
                  </a:cubicBezTo>
                  <a:cubicBezTo>
                    <a:pt x="1522" y="37"/>
                    <a:pt x="1522" y="37"/>
                    <a:pt x="1522" y="37"/>
                  </a:cubicBezTo>
                  <a:cubicBezTo>
                    <a:pt x="1521" y="37"/>
                    <a:pt x="1519" y="35"/>
                    <a:pt x="1519" y="33"/>
                  </a:cubicBezTo>
                  <a:lnTo>
                    <a:pt x="1519" y="12"/>
                  </a:lnTo>
                  <a:close/>
                  <a:moveTo>
                    <a:pt x="1490" y="12"/>
                  </a:moveTo>
                  <a:cubicBezTo>
                    <a:pt x="1490" y="10"/>
                    <a:pt x="1491" y="8"/>
                    <a:pt x="1493" y="8"/>
                  </a:cubicBezTo>
                  <a:cubicBezTo>
                    <a:pt x="1505" y="8"/>
                    <a:pt x="1505" y="8"/>
                    <a:pt x="1505" y="8"/>
                  </a:cubicBezTo>
                  <a:cubicBezTo>
                    <a:pt x="1507" y="8"/>
                    <a:pt x="1508" y="10"/>
                    <a:pt x="1508" y="12"/>
                  </a:cubicBezTo>
                  <a:cubicBezTo>
                    <a:pt x="1508" y="33"/>
                    <a:pt x="1508" y="33"/>
                    <a:pt x="1508" y="33"/>
                  </a:cubicBezTo>
                  <a:cubicBezTo>
                    <a:pt x="1508" y="35"/>
                    <a:pt x="1507" y="37"/>
                    <a:pt x="1505" y="37"/>
                  </a:cubicBezTo>
                  <a:cubicBezTo>
                    <a:pt x="1493" y="37"/>
                    <a:pt x="1493" y="37"/>
                    <a:pt x="1493" y="37"/>
                  </a:cubicBezTo>
                  <a:cubicBezTo>
                    <a:pt x="1491" y="37"/>
                    <a:pt x="1490" y="35"/>
                    <a:pt x="1490" y="33"/>
                  </a:cubicBezTo>
                  <a:lnTo>
                    <a:pt x="1490" y="12"/>
                  </a:lnTo>
                  <a:close/>
                  <a:moveTo>
                    <a:pt x="1460" y="12"/>
                  </a:moveTo>
                  <a:cubicBezTo>
                    <a:pt x="1460" y="10"/>
                    <a:pt x="1462" y="8"/>
                    <a:pt x="1463" y="8"/>
                  </a:cubicBezTo>
                  <a:cubicBezTo>
                    <a:pt x="1476" y="8"/>
                    <a:pt x="1476" y="8"/>
                    <a:pt x="1476" y="8"/>
                  </a:cubicBezTo>
                  <a:cubicBezTo>
                    <a:pt x="1477" y="8"/>
                    <a:pt x="1479" y="10"/>
                    <a:pt x="1479" y="12"/>
                  </a:cubicBezTo>
                  <a:cubicBezTo>
                    <a:pt x="1479" y="33"/>
                    <a:pt x="1479" y="33"/>
                    <a:pt x="1479" y="33"/>
                  </a:cubicBezTo>
                  <a:cubicBezTo>
                    <a:pt x="1479" y="35"/>
                    <a:pt x="1477" y="37"/>
                    <a:pt x="1476" y="37"/>
                  </a:cubicBezTo>
                  <a:cubicBezTo>
                    <a:pt x="1463" y="37"/>
                    <a:pt x="1463" y="37"/>
                    <a:pt x="1463" y="37"/>
                  </a:cubicBezTo>
                  <a:cubicBezTo>
                    <a:pt x="1462" y="37"/>
                    <a:pt x="1460" y="35"/>
                    <a:pt x="1460" y="33"/>
                  </a:cubicBezTo>
                  <a:lnTo>
                    <a:pt x="1460" y="12"/>
                  </a:lnTo>
                  <a:close/>
                  <a:moveTo>
                    <a:pt x="1431" y="12"/>
                  </a:moveTo>
                  <a:cubicBezTo>
                    <a:pt x="1431" y="10"/>
                    <a:pt x="1432" y="8"/>
                    <a:pt x="1434" y="8"/>
                  </a:cubicBezTo>
                  <a:cubicBezTo>
                    <a:pt x="1446" y="8"/>
                    <a:pt x="1446" y="8"/>
                    <a:pt x="1446" y="8"/>
                  </a:cubicBezTo>
                  <a:cubicBezTo>
                    <a:pt x="1448" y="8"/>
                    <a:pt x="1449" y="10"/>
                    <a:pt x="1449" y="12"/>
                  </a:cubicBezTo>
                  <a:cubicBezTo>
                    <a:pt x="1449" y="33"/>
                    <a:pt x="1449" y="33"/>
                    <a:pt x="1449" y="33"/>
                  </a:cubicBezTo>
                  <a:cubicBezTo>
                    <a:pt x="1449" y="35"/>
                    <a:pt x="1448" y="37"/>
                    <a:pt x="1446" y="37"/>
                  </a:cubicBezTo>
                  <a:cubicBezTo>
                    <a:pt x="1434" y="37"/>
                    <a:pt x="1434" y="37"/>
                    <a:pt x="1434" y="37"/>
                  </a:cubicBezTo>
                  <a:cubicBezTo>
                    <a:pt x="1432" y="37"/>
                    <a:pt x="1431" y="35"/>
                    <a:pt x="1431" y="33"/>
                  </a:cubicBezTo>
                  <a:lnTo>
                    <a:pt x="1431" y="12"/>
                  </a:lnTo>
                  <a:close/>
                  <a:moveTo>
                    <a:pt x="1401" y="12"/>
                  </a:moveTo>
                  <a:cubicBezTo>
                    <a:pt x="1401" y="10"/>
                    <a:pt x="1403" y="8"/>
                    <a:pt x="1405" y="8"/>
                  </a:cubicBezTo>
                  <a:cubicBezTo>
                    <a:pt x="1417" y="8"/>
                    <a:pt x="1417" y="8"/>
                    <a:pt x="1417" y="8"/>
                  </a:cubicBezTo>
                  <a:cubicBezTo>
                    <a:pt x="1418" y="8"/>
                    <a:pt x="1420" y="10"/>
                    <a:pt x="1420" y="12"/>
                  </a:cubicBezTo>
                  <a:cubicBezTo>
                    <a:pt x="1420" y="33"/>
                    <a:pt x="1420" y="33"/>
                    <a:pt x="1420" y="33"/>
                  </a:cubicBezTo>
                  <a:cubicBezTo>
                    <a:pt x="1420" y="35"/>
                    <a:pt x="1418" y="37"/>
                    <a:pt x="1417" y="37"/>
                  </a:cubicBezTo>
                  <a:cubicBezTo>
                    <a:pt x="1405" y="37"/>
                    <a:pt x="1405" y="37"/>
                    <a:pt x="1405" y="37"/>
                  </a:cubicBezTo>
                  <a:cubicBezTo>
                    <a:pt x="1403" y="37"/>
                    <a:pt x="1401" y="35"/>
                    <a:pt x="1401" y="33"/>
                  </a:cubicBezTo>
                  <a:lnTo>
                    <a:pt x="1401" y="12"/>
                  </a:lnTo>
                  <a:close/>
                  <a:moveTo>
                    <a:pt x="1372" y="12"/>
                  </a:moveTo>
                  <a:cubicBezTo>
                    <a:pt x="1372" y="10"/>
                    <a:pt x="1373" y="8"/>
                    <a:pt x="1375" y="8"/>
                  </a:cubicBezTo>
                  <a:cubicBezTo>
                    <a:pt x="1387" y="8"/>
                    <a:pt x="1387" y="8"/>
                    <a:pt x="1387" y="8"/>
                  </a:cubicBezTo>
                  <a:cubicBezTo>
                    <a:pt x="1389" y="8"/>
                    <a:pt x="1390" y="10"/>
                    <a:pt x="1390" y="12"/>
                  </a:cubicBezTo>
                  <a:cubicBezTo>
                    <a:pt x="1390" y="33"/>
                    <a:pt x="1390" y="33"/>
                    <a:pt x="1390" y="33"/>
                  </a:cubicBezTo>
                  <a:cubicBezTo>
                    <a:pt x="1390" y="35"/>
                    <a:pt x="1389" y="37"/>
                    <a:pt x="1387" y="37"/>
                  </a:cubicBezTo>
                  <a:cubicBezTo>
                    <a:pt x="1375" y="37"/>
                    <a:pt x="1375" y="37"/>
                    <a:pt x="1375" y="37"/>
                  </a:cubicBezTo>
                  <a:cubicBezTo>
                    <a:pt x="1373" y="37"/>
                    <a:pt x="1372" y="35"/>
                    <a:pt x="1372" y="33"/>
                  </a:cubicBezTo>
                  <a:lnTo>
                    <a:pt x="1372" y="12"/>
                  </a:lnTo>
                  <a:close/>
                  <a:moveTo>
                    <a:pt x="1343" y="12"/>
                  </a:moveTo>
                  <a:cubicBezTo>
                    <a:pt x="1343" y="10"/>
                    <a:pt x="1344" y="8"/>
                    <a:pt x="1346" y="8"/>
                  </a:cubicBezTo>
                  <a:cubicBezTo>
                    <a:pt x="1358" y="8"/>
                    <a:pt x="1358" y="8"/>
                    <a:pt x="1358" y="8"/>
                  </a:cubicBezTo>
                  <a:cubicBezTo>
                    <a:pt x="1359" y="8"/>
                    <a:pt x="1361" y="10"/>
                    <a:pt x="1361" y="12"/>
                  </a:cubicBezTo>
                  <a:cubicBezTo>
                    <a:pt x="1361" y="33"/>
                    <a:pt x="1361" y="33"/>
                    <a:pt x="1361" y="33"/>
                  </a:cubicBezTo>
                  <a:cubicBezTo>
                    <a:pt x="1361" y="35"/>
                    <a:pt x="1359" y="37"/>
                    <a:pt x="1358" y="37"/>
                  </a:cubicBezTo>
                  <a:cubicBezTo>
                    <a:pt x="1346" y="37"/>
                    <a:pt x="1346" y="37"/>
                    <a:pt x="1346" y="37"/>
                  </a:cubicBezTo>
                  <a:cubicBezTo>
                    <a:pt x="1344" y="37"/>
                    <a:pt x="1343" y="35"/>
                    <a:pt x="1343" y="33"/>
                  </a:cubicBezTo>
                  <a:lnTo>
                    <a:pt x="1343" y="12"/>
                  </a:lnTo>
                  <a:close/>
                  <a:moveTo>
                    <a:pt x="1284" y="12"/>
                  </a:moveTo>
                  <a:cubicBezTo>
                    <a:pt x="1284" y="10"/>
                    <a:pt x="1285" y="8"/>
                    <a:pt x="1287" y="8"/>
                  </a:cubicBezTo>
                  <a:cubicBezTo>
                    <a:pt x="1299" y="8"/>
                    <a:pt x="1299" y="8"/>
                    <a:pt x="1299" y="8"/>
                  </a:cubicBezTo>
                  <a:cubicBezTo>
                    <a:pt x="1300" y="8"/>
                    <a:pt x="1302" y="10"/>
                    <a:pt x="1302" y="12"/>
                  </a:cubicBezTo>
                  <a:cubicBezTo>
                    <a:pt x="1302" y="33"/>
                    <a:pt x="1302" y="33"/>
                    <a:pt x="1302" y="33"/>
                  </a:cubicBezTo>
                  <a:cubicBezTo>
                    <a:pt x="1302" y="35"/>
                    <a:pt x="1300" y="37"/>
                    <a:pt x="1299" y="37"/>
                  </a:cubicBezTo>
                  <a:cubicBezTo>
                    <a:pt x="1287" y="37"/>
                    <a:pt x="1287" y="37"/>
                    <a:pt x="1287" y="37"/>
                  </a:cubicBezTo>
                  <a:cubicBezTo>
                    <a:pt x="1285" y="37"/>
                    <a:pt x="1284" y="35"/>
                    <a:pt x="1284" y="33"/>
                  </a:cubicBezTo>
                  <a:lnTo>
                    <a:pt x="1284" y="12"/>
                  </a:lnTo>
                  <a:close/>
                  <a:moveTo>
                    <a:pt x="1254" y="12"/>
                  </a:moveTo>
                  <a:cubicBezTo>
                    <a:pt x="1254" y="10"/>
                    <a:pt x="1255" y="8"/>
                    <a:pt x="1257" y="8"/>
                  </a:cubicBezTo>
                  <a:cubicBezTo>
                    <a:pt x="1269" y="8"/>
                    <a:pt x="1269" y="8"/>
                    <a:pt x="1269" y="8"/>
                  </a:cubicBezTo>
                  <a:cubicBezTo>
                    <a:pt x="1271" y="8"/>
                    <a:pt x="1272" y="10"/>
                    <a:pt x="1272" y="12"/>
                  </a:cubicBezTo>
                  <a:cubicBezTo>
                    <a:pt x="1272" y="33"/>
                    <a:pt x="1272" y="33"/>
                    <a:pt x="1272" y="33"/>
                  </a:cubicBezTo>
                  <a:cubicBezTo>
                    <a:pt x="1272" y="35"/>
                    <a:pt x="1271" y="37"/>
                    <a:pt x="1269" y="37"/>
                  </a:cubicBezTo>
                  <a:cubicBezTo>
                    <a:pt x="1257" y="37"/>
                    <a:pt x="1257" y="37"/>
                    <a:pt x="1257" y="37"/>
                  </a:cubicBezTo>
                  <a:cubicBezTo>
                    <a:pt x="1255" y="37"/>
                    <a:pt x="1254" y="35"/>
                    <a:pt x="1254" y="33"/>
                  </a:cubicBezTo>
                  <a:lnTo>
                    <a:pt x="1254" y="12"/>
                  </a:lnTo>
                  <a:close/>
                  <a:moveTo>
                    <a:pt x="1225" y="12"/>
                  </a:moveTo>
                  <a:cubicBezTo>
                    <a:pt x="1225" y="10"/>
                    <a:pt x="1226" y="8"/>
                    <a:pt x="1228" y="8"/>
                  </a:cubicBezTo>
                  <a:cubicBezTo>
                    <a:pt x="1240" y="8"/>
                    <a:pt x="1240" y="8"/>
                    <a:pt x="1240" y="8"/>
                  </a:cubicBezTo>
                  <a:cubicBezTo>
                    <a:pt x="1241" y="8"/>
                    <a:pt x="1243" y="10"/>
                    <a:pt x="1243" y="12"/>
                  </a:cubicBezTo>
                  <a:cubicBezTo>
                    <a:pt x="1243" y="33"/>
                    <a:pt x="1243" y="33"/>
                    <a:pt x="1243" y="33"/>
                  </a:cubicBezTo>
                  <a:cubicBezTo>
                    <a:pt x="1243" y="35"/>
                    <a:pt x="1241" y="37"/>
                    <a:pt x="1240" y="37"/>
                  </a:cubicBezTo>
                  <a:cubicBezTo>
                    <a:pt x="1228" y="37"/>
                    <a:pt x="1228" y="37"/>
                    <a:pt x="1228" y="37"/>
                  </a:cubicBezTo>
                  <a:cubicBezTo>
                    <a:pt x="1226" y="37"/>
                    <a:pt x="1225" y="35"/>
                    <a:pt x="1225" y="33"/>
                  </a:cubicBezTo>
                  <a:lnTo>
                    <a:pt x="1225" y="12"/>
                  </a:lnTo>
                  <a:close/>
                  <a:moveTo>
                    <a:pt x="1195" y="12"/>
                  </a:moveTo>
                  <a:cubicBezTo>
                    <a:pt x="1195" y="10"/>
                    <a:pt x="1197" y="8"/>
                    <a:pt x="1198" y="8"/>
                  </a:cubicBezTo>
                  <a:cubicBezTo>
                    <a:pt x="1210" y="8"/>
                    <a:pt x="1210" y="8"/>
                    <a:pt x="1210" y="8"/>
                  </a:cubicBezTo>
                  <a:cubicBezTo>
                    <a:pt x="1212" y="8"/>
                    <a:pt x="1213" y="10"/>
                    <a:pt x="1213" y="12"/>
                  </a:cubicBezTo>
                  <a:cubicBezTo>
                    <a:pt x="1213" y="33"/>
                    <a:pt x="1213" y="33"/>
                    <a:pt x="1213" y="33"/>
                  </a:cubicBezTo>
                  <a:cubicBezTo>
                    <a:pt x="1213" y="35"/>
                    <a:pt x="1212" y="37"/>
                    <a:pt x="1210" y="37"/>
                  </a:cubicBezTo>
                  <a:cubicBezTo>
                    <a:pt x="1198" y="37"/>
                    <a:pt x="1198" y="37"/>
                    <a:pt x="1198" y="37"/>
                  </a:cubicBezTo>
                  <a:cubicBezTo>
                    <a:pt x="1197" y="37"/>
                    <a:pt x="1195" y="35"/>
                    <a:pt x="1195" y="33"/>
                  </a:cubicBezTo>
                  <a:lnTo>
                    <a:pt x="1195" y="12"/>
                  </a:lnTo>
                  <a:close/>
                  <a:moveTo>
                    <a:pt x="1166" y="12"/>
                  </a:moveTo>
                  <a:cubicBezTo>
                    <a:pt x="1166" y="10"/>
                    <a:pt x="1167" y="8"/>
                    <a:pt x="1169" y="8"/>
                  </a:cubicBezTo>
                  <a:cubicBezTo>
                    <a:pt x="1181" y="8"/>
                    <a:pt x="1181" y="8"/>
                    <a:pt x="1181" y="8"/>
                  </a:cubicBezTo>
                  <a:cubicBezTo>
                    <a:pt x="1182" y="8"/>
                    <a:pt x="1184" y="10"/>
                    <a:pt x="1184" y="12"/>
                  </a:cubicBezTo>
                  <a:cubicBezTo>
                    <a:pt x="1184" y="33"/>
                    <a:pt x="1184" y="33"/>
                    <a:pt x="1184" y="33"/>
                  </a:cubicBezTo>
                  <a:cubicBezTo>
                    <a:pt x="1184" y="35"/>
                    <a:pt x="1182" y="37"/>
                    <a:pt x="1181" y="37"/>
                  </a:cubicBezTo>
                  <a:cubicBezTo>
                    <a:pt x="1169" y="37"/>
                    <a:pt x="1169" y="37"/>
                    <a:pt x="1169" y="37"/>
                  </a:cubicBezTo>
                  <a:cubicBezTo>
                    <a:pt x="1167" y="37"/>
                    <a:pt x="1166" y="35"/>
                    <a:pt x="1166" y="33"/>
                  </a:cubicBezTo>
                  <a:lnTo>
                    <a:pt x="1166" y="12"/>
                  </a:lnTo>
                  <a:close/>
                  <a:moveTo>
                    <a:pt x="1136" y="12"/>
                  </a:moveTo>
                  <a:cubicBezTo>
                    <a:pt x="1136" y="10"/>
                    <a:pt x="1138" y="8"/>
                    <a:pt x="1139" y="8"/>
                  </a:cubicBezTo>
                  <a:cubicBezTo>
                    <a:pt x="1151" y="8"/>
                    <a:pt x="1151" y="8"/>
                    <a:pt x="1151" y="8"/>
                  </a:cubicBezTo>
                  <a:cubicBezTo>
                    <a:pt x="1153" y="8"/>
                    <a:pt x="1154" y="10"/>
                    <a:pt x="1154" y="12"/>
                  </a:cubicBezTo>
                  <a:cubicBezTo>
                    <a:pt x="1154" y="33"/>
                    <a:pt x="1154" y="33"/>
                    <a:pt x="1154" y="33"/>
                  </a:cubicBezTo>
                  <a:cubicBezTo>
                    <a:pt x="1154" y="35"/>
                    <a:pt x="1153" y="37"/>
                    <a:pt x="1151" y="37"/>
                  </a:cubicBezTo>
                  <a:cubicBezTo>
                    <a:pt x="1139" y="37"/>
                    <a:pt x="1139" y="37"/>
                    <a:pt x="1139" y="37"/>
                  </a:cubicBezTo>
                  <a:cubicBezTo>
                    <a:pt x="1138" y="37"/>
                    <a:pt x="1136" y="35"/>
                    <a:pt x="1136" y="33"/>
                  </a:cubicBezTo>
                  <a:lnTo>
                    <a:pt x="1136" y="12"/>
                  </a:lnTo>
                  <a:close/>
                  <a:moveTo>
                    <a:pt x="1107" y="12"/>
                  </a:moveTo>
                  <a:cubicBezTo>
                    <a:pt x="1107" y="10"/>
                    <a:pt x="1108" y="8"/>
                    <a:pt x="1110" y="8"/>
                  </a:cubicBezTo>
                  <a:cubicBezTo>
                    <a:pt x="1122" y="8"/>
                    <a:pt x="1122" y="8"/>
                    <a:pt x="1122" y="8"/>
                  </a:cubicBezTo>
                  <a:cubicBezTo>
                    <a:pt x="1123" y="8"/>
                    <a:pt x="1125" y="10"/>
                    <a:pt x="1125" y="12"/>
                  </a:cubicBezTo>
                  <a:cubicBezTo>
                    <a:pt x="1125" y="33"/>
                    <a:pt x="1125" y="33"/>
                    <a:pt x="1125" y="33"/>
                  </a:cubicBezTo>
                  <a:cubicBezTo>
                    <a:pt x="1125" y="35"/>
                    <a:pt x="1123" y="37"/>
                    <a:pt x="1122" y="37"/>
                  </a:cubicBezTo>
                  <a:cubicBezTo>
                    <a:pt x="1110" y="37"/>
                    <a:pt x="1110" y="37"/>
                    <a:pt x="1110" y="37"/>
                  </a:cubicBezTo>
                  <a:cubicBezTo>
                    <a:pt x="1108" y="37"/>
                    <a:pt x="1107" y="35"/>
                    <a:pt x="1107" y="33"/>
                  </a:cubicBezTo>
                  <a:lnTo>
                    <a:pt x="1107" y="12"/>
                  </a:lnTo>
                  <a:close/>
                  <a:moveTo>
                    <a:pt x="1077" y="12"/>
                  </a:moveTo>
                  <a:cubicBezTo>
                    <a:pt x="1077" y="10"/>
                    <a:pt x="1079" y="8"/>
                    <a:pt x="1080" y="8"/>
                  </a:cubicBezTo>
                  <a:cubicBezTo>
                    <a:pt x="1092" y="8"/>
                    <a:pt x="1092" y="8"/>
                    <a:pt x="1092" y="8"/>
                  </a:cubicBezTo>
                  <a:cubicBezTo>
                    <a:pt x="1094" y="8"/>
                    <a:pt x="1095" y="10"/>
                    <a:pt x="1095" y="12"/>
                  </a:cubicBezTo>
                  <a:cubicBezTo>
                    <a:pt x="1095" y="33"/>
                    <a:pt x="1095" y="33"/>
                    <a:pt x="1095" y="33"/>
                  </a:cubicBezTo>
                  <a:cubicBezTo>
                    <a:pt x="1095" y="35"/>
                    <a:pt x="1094" y="37"/>
                    <a:pt x="1092" y="37"/>
                  </a:cubicBezTo>
                  <a:cubicBezTo>
                    <a:pt x="1080" y="37"/>
                    <a:pt x="1080" y="37"/>
                    <a:pt x="1080" y="37"/>
                  </a:cubicBezTo>
                  <a:cubicBezTo>
                    <a:pt x="1079" y="37"/>
                    <a:pt x="1077" y="35"/>
                    <a:pt x="1077" y="33"/>
                  </a:cubicBezTo>
                  <a:lnTo>
                    <a:pt x="1077" y="12"/>
                  </a:lnTo>
                  <a:close/>
                  <a:moveTo>
                    <a:pt x="1048" y="12"/>
                  </a:moveTo>
                  <a:cubicBezTo>
                    <a:pt x="1048" y="10"/>
                    <a:pt x="1049" y="8"/>
                    <a:pt x="1051" y="8"/>
                  </a:cubicBezTo>
                  <a:cubicBezTo>
                    <a:pt x="1063" y="8"/>
                    <a:pt x="1063" y="8"/>
                    <a:pt x="1063" y="8"/>
                  </a:cubicBezTo>
                  <a:cubicBezTo>
                    <a:pt x="1065" y="8"/>
                    <a:pt x="1066" y="10"/>
                    <a:pt x="1066" y="12"/>
                  </a:cubicBezTo>
                  <a:cubicBezTo>
                    <a:pt x="1066" y="33"/>
                    <a:pt x="1066" y="33"/>
                    <a:pt x="1066" y="33"/>
                  </a:cubicBezTo>
                  <a:cubicBezTo>
                    <a:pt x="1066" y="35"/>
                    <a:pt x="1065" y="37"/>
                    <a:pt x="1063" y="37"/>
                  </a:cubicBezTo>
                  <a:cubicBezTo>
                    <a:pt x="1051" y="37"/>
                    <a:pt x="1051" y="37"/>
                    <a:pt x="1051" y="37"/>
                  </a:cubicBezTo>
                  <a:cubicBezTo>
                    <a:pt x="1049" y="37"/>
                    <a:pt x="1048" y="35"/>
                    <a:pt x="1048" y="33"/>
                  </a:cubicBezTo>
                  <a:lnTo>
                    <a:pt x="1048" y="12"/>
                  </a:lnTo>
                  <a:close/>
                  <a:moveTo>
                    <a:pt x="1018" y="12"/>
                  </a:moveTo>
                  <a:cubicBezTo>
                    <a:pt x="1018" y="10"/>
                    <a:pt x="1020" y="8"/>
                    <a:pt x="1021" y="8"/>
                  </a:cubicBezTo>
                  <a:cubicBezTo>
                    <a:pt x="1033" y="8"/>
                    <a:pt x="1033" y="8"/>
                    <a:pt x="1033" y="8"/>
                  </a:cubicBezTo>
                  <a:cubicBezTo>
                    <a:pt x="1035" y="8"/>
                    <a:pt x="1036" y="10"/>
                    <a:pt x="1036" y="12"/>
                  </a:cubicBezTo>
                  <a:cubicBezTo>
                    <a:pt x="1036" y="33"/>
                    <a:pt x="1036" y="33"/>
                    <a:pt x="1036" y="33"/>
                  </a:cubicBezTo>
                  <a:cubicBezTo>
                    <a:pt x="1036" y="35"/>
                    <a:pt x="1035" y="37"/>
                    <a:pt x="1033" y="37"/>
                  </a:cubicBezTo>
                  <a:cubicBezTo>
                    <a:pt x="1021" y="37"/>
                    <a:pt x="1021" y="37"/>
                    <a:pt x="1021" y="37"/>
                  </a:cubicBezTo>
                  <a:cubicBezTo>
                    <a:pt x="1020" y="37"/>
                    <a:pt x="1018" y="35"/>
                    <a:pt x="1018" y="33"/>
                  </a:cubicBezTo>
                  <a:lnTo>
                    <a:pt x="1018" y="12"/>
                  </a:lnTo>
                  <a:close/>
                  <a:moveTo>
                    <a:pt x="959" y="12"/>
                  </a:moveTo>
                  <a:cubicBezTo>
                    <a:pt x="959" y="10"/>
                    <a:pt x="961" y="8"/>
                    <a:pt x="962" y="8"/>
                  </a:cubicBezTo>
                  <a:cubicBezTo>
                    <a:pt x="974" y="8"/>
                    <a:pt x="974" y="8"/>
                    <a:pt x="974" y="8"/>
                  </a:cubicBezTo>
                  <a:cubicBezTo>
                    <a:pt x="976" y="8"/>
                    <a:pt x="977" y="10"/>
                    <a:pt x="977" y="12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35"/>
                    <a:pt x="976" y="37"/>
                    <a:pt x="974" y="37"/>
                  </a:cubicBezTo>
                  <a:cubicBezTo>
                    <a:pt x="962" y="37"/>
                    <a:pt x="962" y="37"/>
                    <a:pt x="962" y="37"/>
                  </a:cubicBezTo>
                  <a:cubicBezTo>
                    <a:pt x="961" y="37"/>
                    <a:pt x="959" y="35"/>
                    <a:pt x="959" y="33"/>
                  </a:cubicBezTo>
                  <a:lnTo>
                    <a:pt x="959" y="12"/>
                  </a:lnTo>
                  <a:close/>
                  <a:moveTo>
                    <a:pt x="930" y="12"/>
                  </a:moveTo>
                  <a:cubicBezTo>
                    <a:pt x="930" y="10"/>
                    <a:pt x="931" y="8"/>
                    <a:pt x="933" y="8"/>
                  </a:cubicBezTo>
                  <a:cubicBezTo>
                    <a:pt x="945" y="8"/>
                    <a:pt x="945" y="8"/>
                    <a:pt x="945" y="8"/>
                  </a:cubicBezTo>
                  <a:cubicBezTo>
                    <a:pt x="947" y="8"/>
                    <a:pt x="948" y="10"/>
                    <a:pt x="948" y="12"/>
                  </a:cubicBezTo>
                  <a:cubicBezTo>
                    <a:pt x="948" y="33"/>
                    <a:pt x="948" y="33"/>
                    <a:pt x="948" y="33"/>
                  </a:cubicBezTo>
                  <a:cubicBezTo>
                    <a:pt x="948" y="35"/>
                    <a:pt x="947" y="37"/>
                    <a:pt x="945" y="37"/>
                  </a:cubicBezTo>
                  <a:cubicBezTo>
                    <a:pt x="933" y="37"/>
                    <a:pt x="933" y="37"/>
                    <a:pt x="933" y="37"/>
                  </a:cubicBezTo>
                  <a:cubicBezTo>
                    <a:pt x="931" y="37"/>
                    <a:pt x="930" y="35"/>
                    <a:pt x="930" y="33"/>
                  </a:cubicBezTo>
                  <a:lnTo>
                    <a:pt x="930" y="12"/>
                  </a:lnTo>
                  <a:close/>
                  <a:moveTo>
                    <a:pt x="900" y="12"/>
                  </a:moveTo>
                  <a:cubicBezTo>
                    <a:pt x="900" y="10"/>
                    <a:pt x="902" y="8"/>
                    <a:pt x="903" y="8"/>
                  </a:cubicBezTo>
                  <a:cubicBezTo>
                    <a:pt x="915" y="8"/>
                    <a:pt x="915" y="8"/>
                    <a:pt x="915" y="8"/>
                  </a:cubicBezTo>
                  <a:cubicBezTo>
                    <a:pt x="917" y="8"/>
                    <a:pt x="919" y="10"/>
                    <a:pt x="919" y="12"/>
                  </a:cubicBezTo>
                  <a:cubicBezTo>
                    <a:pt x="919" y="33"/>
                    <a:pt x="919" y="33"/>
                    <a:pt x="919" y="33"/>
                  </a:cubicBezTo>
                  <a:cubicBezTo>
                    <a:pt x="919" y="35"/>
                    <a:pt x="917" y="37"/>
                    <a:pt x="915" y="37"/>
                  </a:cubicBezTo>
                  <a:cubicBezTo>
                    <a:pt x="903" y="37"/>
                    <a:pt x="903" y="37"/>
                    <a:pt x="903" y="37"/>
                  </a:cubicBezTo>
                  <a:cubicBezTo>
                    <a:pt x="902" y="37"/>
                    <a:pt x="900" y="35"/>
                    <a:pt x="900" y="33"/>
                  </a:cubicBezTo>
                  <a:lnTo>
                    <a:pt x="900" y="12"/>
                  </a:lnTo>
                  <a:close/>
                  <a:moveTo>
                    <a:pt x="871" y="12"/>
                  </a:moveTo>
                  <a:cubicBezTo>
                    <a:pt x="871" y="10"/>
                    <a:pt x="872" y="8"/>
                    <a:pt x="874" y="8"/>
                  </a:cubicBezTo>
                  <a:cubicBezTo>
                    <a:pt x="886" y="8"/>
                    <a:pt x="886" y="8"/>
                    <a:pt x="886" y="8"/>
                  </a:cubicBezTo>
                  <a:cubicBezTo>
                    <a:pt x="888" y="8"/>
                    <a:pt x="889" y="10"/>
                    <a:pt x="889" y="12"/>
                  </a:cubicBezTo>
                  <a:cubicBezTo>
                    <a:pt x="889" y="33"/>
                    <a:pt x="889" y="33"/>
                    <a:pt x="889" y="33"/>
                  </a:cubicBezTo>
                  <a:cubicBezTo>
                    <a:pt x="889" y="35"/>
                    <a:pt x="888" y="37"/>
                    <a:pt x="886" y="37"/>
                  </a:cubicBezTo>
                  <a:cubicBezTo>
                    <a:pt x="874" y="37"/>
                    <a:pt x="874" y="37"/>
                    <a:pt x="874" y="37"/>
                  </a:cubicBezTo>
                  <a:cubicBezTo>
                    <a:pt x="872" y="37"/>
                    <a:pt x="871" y="35"/>
                    <a:pt x="871" y="33"/>
                  </a:cubicBezTo>
                  <a:lnTo>
                    <a:pt x="871" y="12"/>
                  </a:lnTo>
                  <a:close/>
                  <a:moveTo>
                    <a:pt x="841" y="12"/>
                  </a:moveTo>
                  <a:cubicBezTo>
                    <a:pt x="841" y="10"/>
                    <a:pt x="843" y="8"/>
                    <a:pt x="844" y="8"/>
                  </a:cubicBezTo>
                  <a:cubicBezTo>
                    <a:pt x="857" y="8"/>
                    <a:pt x="857" y="8"/>
                    <a:pt x="857" y="8"/>
                  </a:cubicBezTo>
                  <a:cubicBezTo>
                    <a:pt x="858" y="8"/>
                    <a:pt x="860" y="10"/>
                    <a:pt x="860" y="12"/>
                  </a:cubicBezTo>
                  <a:cubicBezTo>
                    <a:pt x="860" y="33"/>
                    <a:pt x="860" y="33"/>
                    <a:pt x="860" y="33"/>
                  </a:cubicBezTo>
                  <a:cubicBezTo>
                    <a:pt x="860" y="35"/>
                    <a:pt x="858" y="37"/>
                    <a:pt x="857" y="37"/>
                  </a:cubicBezTo>
                  <a:cubicBezTo>
                    <a:pt x="844" y="37"/>
                    <a:pt x="844" y="37"/>
                    <a:pt x="844" y="37"/>
                  </a:cubicBezTo>
                  <a:cubicBezTo>
                    <a:pt x="843" y="37"/>
                    <a:pt x="841" y="35"/>
                    <a:pt x="841" y="33"/>
                  </a:cubicBezTo>
                  <a:lnTo>
                    <a:pt x="841" y="12"/>
                  </a:lnTo>
                  <a:close/>
                  <a:moveTo>
                    <a:pt x="812" y="12"/>
                  </a:moveTo>
                  <a:cubicBezTo>
                    <a:pt x="812" y="10"/>
                    <a:pt x="813" y="8"/>
                    <a:pt x="815" y="8"/>
                  </a:cubicBezTo>
                  <a:cubicBezTo>
                    <a:pt x="827" y="8"/>
                    <a:pt x="827" y="8"/>
                    <a:pt x="827" y="8"/>
                  </a:cubicBezTo>
                  <a:cubicBezTo>
                    <a:pt x="829" y="8"/>
                    <a:pt x="830" y="10"/>
                    <a:pt x="830" y="12"/>
                  </a:cubicBezTo>
                  <a:cubicBezTo>
                    <a:pt x="830" y="33"/>
                    <a:pt x="830" y="33"/>
                    <a:pt x="830" y="33"/>
                  </a:cubicBezTo>
                  <a:cubicBezTo>
                    <a:pt x="830" y="35"/>
                    <a:pt x="829" y="37"/>
                    <a:pt x="827" y="37"/>
                  </a:cubicBezTo>
                  <a:cubicBezTo>
                    <a:pt x="815" y="37"/>
                    <a:pt x="815" y="37"/>
                    <a:pt x="815" y="37"/>
                  </a:cubicBezTo>
                  <a:cubicBezTo>
                    <a:pt x="813" y="37"/>
                    <a:pt x="812" y="35"/>
                    <a:pt x="812" y="33"/>
                  </a:cubicBezTo>
                  <a:lnTo>
                    <a:pt x="812" y="12"/>
                  </a:lnTo>
                  <a:close/>
                  <a:moveTo>
                    <a:pt x="782" y="12"/>
                  </a:moveTo>
                  <a:cubicBezTo>
                    <a:pt x="782" y="10"/>
                    <a:pt x="784" y="8"/>
                    <a:pt x="786" y="8"/>
                  </a:cubicBezTo>
                  <a:cubicBezTo>
                    <a:pt x="798" y="8"/>
                    <a:pt x="798" y="8"/>
                    <a:pt x="798" y="8"/>
                  </a:cubicBezTo>
                  <a:cubicBezTo>
                    <a:pt x="799" y="8"/>
                    <a:pt x="801" y="10"/>
                    <a:pt x="801" y="12"/>
                  </a:cubicBezTo>
                  <a:cubicBezTo>
                    <a:pt x="801" y="33"/>
                    <a:pt x="801" y="33"/>
                    <a:pt x="801" y="33"/>
                  </a:cubicBezTo>
                  <a:cubicBezTo>
                    <a:pt x="801" y="35"/>
                    <a:pt x="799" y="37"/>
                    <a:pt x="798" y="37"/>
                  </a:cubicBezTo>
                  <a:cubicBezTo>
                    <a:pt x="786" y="37"/>
                    <a:pt x="786" y="37"/>
                    <a:pt x="786" y="37"/>
                  </a:cubicBezTo>
                  <a:cubicBezTo>
                    <a:pt x="784" y="37"/>
                    <a:pt x="782" y="35"/>
                    <a:pt x="782" y="33"/>
                  </a:cubicBezTo>
                  <a:lnTo>
                    <a:pt x="782" y="12"/>
                  </a:lnTo>
                  <a:close/>
                  <a:moveTo>
                    <a:pt x="753" y="12"/>
                  </a:moveTo>
                  <a:cubicBezTo>
                    <a:pt x="753" y="10"/>
                    <a:pt x="754" y="8"/>
                    <a:pt x="756" y="8"/>
                  </a:cubicBezTo>
                  <a:cubicBezTo>
                    <a:pt x="768" y="8"/>
                    <a:pt x="768" y="8"/>
                    <a:pt x="768" y="8"/>
                  </a:cubicBezTo>
                  <a:cubicBezTo>
                    <a:pt x="770" y="8"/>
                    <a:pt x="771" y="10"/>
                    <a:pt x="771" y="12"/>
                  </a:cubicBezTo>
                  <a:cubicBezTo>
                    <a:pt x="771" y="33"/>
                    <a:pt x="771" y="33"/>
                    <a:pt x="771" y="33"/>
                  </a:cubicBezTo>
                  <a:cubicBezTo>
                    <a:pt x="771" y="35"/>
                    <a:pt x="770" y="37"/>
                    <a:pt x="768" y="37"/>
                  </a:cubicBezTo>
                  <a:cubicBezTo>
                    <a:pt x="756" y="37"/>
                    <a:pt x="756" y="37"/>
                    <a:pt x="756" y="37"/>
                  </a:cubicBezTo>
                  <a:cubicBezTo>
                    <a:pt x="754" y="37"/>
                    <a:pt x="753" y="35"/>
                    <a:pt x="753" y="33"/>
                  </a:cubicBezTo>
                  <a:lnTo>
                    <a:pt x="753" y="12"/>
                  </a:lnTo>
                  <a:close/>
                  <a:moveTo>
                    <a:pt x="724" y="12"/>
                  </a:moveTo>
                  <a:cubicBezTo>
                    <a:pt x="724" y="10"/>
                    <a:pt x="725" y="8"/>
                    <a:pt x="727" y="8"/>
                  </a:cubicBezTo>
                  <a:cubicBezTo>
                    <a:pt x="739" y="8"/>
                    <a:pt x="739" y="8"/>
                    <a:pt x="739" y="8"/>
                  </a:cubicBezTo>
                  <a:cubicBezTo>
                    <a:pt x="740" y="8"/>
                    <a:pt x="742" y="10"/>
                    <a:pt x="742" y="12"/>
                  </a:cubicBezTo>
                  <a:cubicBezTo>
                    <a:pt x="742" y="33"/>
                    <a:pt x="742" y="33"/>
                    <a:pt x="742" y="33"/>
                  </a:cubicBezTo>
                  <a:cubicBezTo>
                    <a:pt x="742" y="35"/>
                    <a:pt x="740" y="37"/>
                    <a:pt x="739" y="37"/>
                  </a:cubicBezTo>
                  <a:cubicBezTo>
                    <a:pt x="727" y="37"/>
                    <a:pt x="727" y="37"/>
                    <a:pt x="727" y="37"/>
                  </a:cubicBezTo>
                  <a:cubicBezTo>
                    <a:pt x="725" y="37"/>
                    <a:pt x="724" y="35"/>
                    <a:pt x="724" y="33"/>
                  </a:cubicBezTo>
                  <a:lnTo>
                    <a:pt x="724" y="12"/>
                  </a:lnTo>
                  <a:close/>
                  <a:moveTo>
                    <a:pt x="694" y="12"/>
                  </a:moveTo>
                  <a:cubicBezTo>
                    <a:pt x="694" y="10"/>
                    <a:pt x="695" y="8"/>
                    <a:pt x="697" y="8"/>
                  </a:cubicBezTo>
                  <a:cubicBezTo>
                    <a:pt x="709" y="8"/>
                    <a:pt x="709" y="8"/>
                    <a:pt x="709" y="8"/>
                  </a:cubicBezTo>
                  <a:cubicBezTo>
                    <a:pt x="711" y="8"/>
                    <a:pt x="712" y="10"/>
                    <a:pt x="712" y="12"/>
                  </a:cubicBezTo>
                  <a:cubicBezTo>
                    <a:pt x="712" y="33"/>
                    <a:pt x="712" y="33"/>
                    <a:pt x="712" y="33"/>
                  </a:cubicBezTo>
                  <a:cubicBezTo>
                    <a:pt x="712" y="35"/>
                    <a:pt x="711" y="37"/>
                    <a:pt x="709" y="37"/>
                  </a:cubicBezTo>
                  <a:cubicBezTo>
                    <a:pt x="697" y="37"/>
                    <a:pt x="697" y="37"/>
                    <a:pt x="697" y="37"/>
                  </a:cubicBezTo>
                  <a:cubicBezTo>
                    <a:pt x="695" y="37"/>
                    <a:pt x="694" y="35"/>
                    <a:pt x="694" y="33"/>
                  </a:cubicBezTo>
                  <a:lnTo>
                    <a:pt x="694" y="12"/>
                  </a:lnTo>
                  <a:close/>
                  <a:moveTo>
                    <a:pt x="635" y="12"/>
                  </a:moveTo>
                  <a:cubicBezTo>
                    <a:pt x="635" y="10"/>
                    <a:pt x="636" y="8"/>
                    <a:pt x="638" y="8"/>
                  </a:cubicBezTo>
                  <a:cubicBezTo>
                    <a:pt x="650" y="8"/>
                    <a:pt x="650" y="8"/>
                    <a:pt x="650" y="8"/>
                  </a:cubicBezTo>
                  <a:cubicBezTo>
                    <a:pt x="652" y="8"/>
                    <a:pt x="653" y="10"/>
                    <a:pt x="653" y="12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5"/>
                    <a:pt x="652" y="37"/>
                    <a:pt x="650" y="37"/>
                  </a:cubicBezTo>
                  <a:cubicBezTo>
                    <a:pt x="638" y="37"/>
                    <a:pt x="638" y="37"/>
                    <a:pt x="638" y="37"/>
                  </a:cubicBezTo>
                  <a:cubicBezTo>
                    <a:pt x="636" y="37"/>
                    <a:pt x="635" y="35"/>
                    <a:pt x="635" y="33"/>
                  </a:cubicBezTo>
                  <a:lnTo>
                    <a:pt x="635" y="12"/>
                  </a:lnTo>
                  <a:close/>
                  <a:moveTo>
                    <a:pt x="606" y="12"/>
                  </a:moveTo>
                  <a:cubicBezTo>
                    <a:pt x="606" y="10"/>
                    <a:pt x="607" y="8"/>
                    <a:pt x="609" y="8"/>
                  </a:cubicBezTo>
                  <a:cubicBezTo>
                    <a:pt x="621" y="8"/>
                    <a:pt x="621" y="8"/>
                    <a:pt x="621" y="8"/>
                  </a:cubicBezTo>
                  <a:cubicBezTo>
                    <a:pt x="622" y="8"/>
                    <a:pt x="624" y="10"/>
                    <a:pt x="624" y="12"/>
                  </a:cubicBezTo>
                  <a:cubicBezTo>
                    <a:pt x="624" y="33"/>
                    <a:pt x="624" y="33"/>
                    <a:pt x="624" y="33"/>
                  </a:cubicBezTo>
                  <a:cubicBezTo>
                    <a:pt x="624" y="35"/>
                    <a:pt x="622" y="37"/>
                    <a:pt x="621" y="37"/>
                  </a:cubicBezTo>
                  <a:cubicBezTo>
                    <a:pt x="609" y="37"/>
                    <a:pt x="609" y="37"/>
                    <a:pt x="609" y="37"/>
                  </a:cubicBezTo>
                  <a:cubicBezTo>
                    <a:pt x="607" y="37"/>
                    <a:pt x="606" y="35"/>
                    <a:pt x="606" y="33"/>
                  </a:cubicBezTo>
                  <a:lnTo>
                    <a:pt x="606" y="12"/>
                  </a:lnTo>
                  <a:close/>
                  <a:moveTo>
                    <a:pt x="576" y="12"/>
                  </a:moveTo>
                  <a:cubicBezTo>
                    <a:pt x="576" y="10"/>
                    <a:pt x="578" y="8"/>
                    <a:pt x="579" y="8"/>
                  </a:cubicBezTo>
                  <a:cubicBezTo>
                    <a:pt x="591" y="8"/>
                    <a:pt x="591" y="8"/>
                    <a:pt x="591" y="8"/>
                  </a:cubicBezTo>
                  <a:cubicBezTo>
                    <a:pt x="593" y="8"/>
                    <a:pt x="594" y="10"/>
                    <a:pt x="594" y="12"/>
                  </a:cubicBezTo>
                  <a:cubicBezTo>
                    <a:pt x="594" y="33"/>
                    <a:pt x="594" y="33"/>
                    <a:pt x="594" y="33"/>
                  </a:cubicBezTo>
                  <a:cubicBezTo>
                    <a:pt x="594" y="35"/>
                    <a:pt x="593" y="37"/>
                    <a:pt x="591" y="37"/>
                  </a:cubicBezTo>
                  <a:cubicBezTo>
                    <a:pt x="579" y="37"/>
                    <a:pt x="579" y="37"/>
                    <a:pt x="579" y="37"/>
                  </a:cubicBezTo>
                  <a:cubicBezTo>
                    <a:pt x="578" y="37"/>
                    <a:pt x="576" y="35"/>
                    <a:pt x="576" y="33"/>
                  </a:cubicBezTo>
                  <a:lnTo>
                    <a:pt x="576" y="12"/>
                  </a:lnTo>
                  <a:close/>
                  <a:moveTo>
                    <a:pt x="547" y="12"/>
                  </a:moveTo>
                  <a:cubicBezTo>
                    <a:pt x="547" y="10"/>
                    <a:pt x="548" y="8"/>
                    <a:pt x="550" y="8"/>
                  </a:cubicBezTo>
                  <a:cubicBezTo>
                    <a:pt x="562" y="8"/>
                    <a:pt x="562" y="8"/>
                    <a:pt x="562" y="8"/>
                  </a:cubicBezTo>
                  <a:cubicBezTo>
                    <a:pt x="563" y="8"/>
                    <a:pt x="565" y="10"/>
                    <a:pt x="565" y="12"/>
                  </a:cubicBezTo>
                  <a:cubicBezTo>
                    <a:pt x="565" y="33"/>
                    <a:pt x="565" y="33"/>
                    <a:pt x="565" y="33"/>
                  </a:cubicBezTo>
                  <a:cubicBezTo>
                    <a:pt x="565" y="35"/>
                    <a:pt x="563" y="37"/>
                    <a:pt x="562" y="37"/>
                  </a:cubicBezTo>
                  <a:cubicBezTo>
                    <a:pt x="550" y="37"/>
                    <a:pt x="550" y="37"/>
                    <a:pt x="550" y="37"/>
                  </a:cubicBezTo>
                  <a:cubicBezTo>
                    <a:pt x="548" y="37"/>
                    <a:pt x="547" y="35"/>
                    <a:pt x="547" y="33"/>
                  </a:cubicBezTo>
                  <a:lnTo>
                    <a:pt x="547" y="12"/>
                  </a:lnTo>
                  <a:close/>
                  <a:moveTo>
                    <a:pt x="517" y="12"/>
                  </a:moveTo>
                  <a:cubicBezTo>
                    <a:pt x="517" y="10"/>
                    <a:pt x="519" y="8"/>
                    <a:pt x="520" y="8"/>
                  </a:cubicBezTo>
                  <a:cubicBezTo>
                    <a:pt x="532" y="8"/>
                    <a:pt x="532" y="8"/>
                    <a:pt x="532" y="8"/>
                  </a:cubicBezTo>
                  <a:cubicBezTo>
                    <a:pt x="534" y="8"/>
                    <a:pt x="535" y="10"/>
                    <a:pt x="535" y="12"/>
                  </a:cubicBezTo>
                  <a:cubicBezTo>
                    <a:pt x="535" y="33"/>
                    <a:pt x="535" y="33"/>
                    <a:pt x="535" y="33"/>
                  </a:cubicBezTo>
                  <a:cubicBezTo>
                    <a:pt x="535" y="35"/>
                    <a:pt x="534" y="37"/>
                    <a:pt x="532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19" y="37"/>
                    <a:pt x="517" y="35"/>
                    <a:pt x="517" y="33"/>
                  </a:cubicBezTo>
                  <a:lnTo>
                    <a:pt x="517" y="12"/>
                  </a:lnTo>
                  <a:close/>
                  <a:moveTo>
                    <a:pt x="488" y="12"/>
                  </a:moveTo>
                  <a:cubicBezTo>
                    <a:pt x="488" y="10"/>
                    <a:pt x="489" y="8"/>
                    <a:pt x="491" y="8"/>
                  </a:cubicBezTo>
                  <a:cubicBezTo>
                    <a:pt x="503" y="8"/>
                    <a:pt x="503" y="8"/>
                    <a:pt x="503" y="8"/>
                  </a:cubicBezTo>
                  <a:cubicBezTo>
                    <a:pt x="504" y="8"/>
                    <a:pt x="506" y="10"/>
                    <a:pt x="506" y="12"/>
                  </a:cubicBezTo>
                  <a:cubicBezTo>
                    <a:pt x="506" y="33"/>
                    <a:pt x="506" y="33"/>
                    <a:pt x="506" y="33"/>
                  </a:cubicBezTo>
                  <a:cubicBezTo>
                    <a:pt x="506" y="35"/>
                    <a:pt x="504" y="37"/>
                    <a:pt x="503" y="37"/>
                  </a:cubicBezTo>
                  <a:cubicBezTo>
                    <a:pt x="491" y="37"/>
                    <a:pt x="491" y="37"/>
                    <a:pt x="491" y="37"/>
                  </a:cubicBezTo>
                  <a:cubicBezTo>
                    <a:pt x="489" y="37"/>
                    <a:pt x="488" y="35"/>
                    <a:pt x="488" y="33"/>
                  </a:cubicBezTo>
                  <a:lnTo>
                    <a:pt x="488" y="12"/>
                  </a:lnTo>
                  <a:close/>
                  <a:moveTo>
                    <a:pt x="458" y="12"/>
                  </a:moveTo>
                  <a:cubicBezTo>
                    <a:pt x="458" y="10"/>
                    <a:pt x="460" y="8"/>
                    <a:pt x="461" y="8"/>
                  </a:cubicBezTo>
                  <a:cubicBezTo>
                    <a:pt x="473" y="8"/>
                    <a:pt x="473" y="8"/>
                    <a:pt x="473" y="8"/>
                  </a:cubicBezTo>
                  <a:cubicBezTo>
                    <a:pt x="475" y="8"/>
                    <a:pt x="476" y="10"/>
                    <a:pt x="476" y="12"/>
                  </a:cubicBezTo>
                  <a:cubicBezTo>
                    <a:pt x="476" y="33"/>
                    <a:pt x="476" y="33"/>
                    <a:pt x="476" y="33"/>
                  </a:cubicBezTo>
                  <a:cubicBezTo>
                    <a:pt x="476" y="35"/>
                    <a:pt x="475" y="37"/>
                    <a:pt x="473" y="37"/>
                  </a:cubicBezTo>
                  <a:cubicBezTo>
                    <a:pt x="461" y="37"/>
                    <a:pt x="461" y="37"/>
                    <a:pt x="461" y="37"/>
                  </a:cubicBezTo>
                  <a:cubicBezTo>
                    <a:pt x="460" y="37"/>
                    <a:pt x="458" y="35"/>
                    <a:pt x="458" y="33"/>
                  </a:cubicBezTo>
                  <a:lnTo>
                    <a:pt x="458" y="12"/>
                  </a:lnTo>
                  <a:close/>
                  <a:moveTo>
                    <a:pt x="429" y="12"/>
                  </a:moveTo>
                  <a:cubicBezTo>
                    <a:pt x="429" y="10"/>
                    <a:pt x="430" y="8"/>
                    <a:pt x="432" y="8"/>
                  </a:cubicBezTo>
                  <a:cubicBezTo>
                    <a:pt x="444" y="8"/>
                    <a:pt x="444" y="8"/>
                    <a:pt x="444" y="8"/>
                  </a:cubicBezTo>
                  <a:cubicBezTo>
                    <a:pt x="446" y="8"/>
                    <a:pt x="447" y="10"/>
                    <a:pt x="447" y="12"/>
                  </a:cubicBezTo>
                  <a:cubicBezTo>
                    <a:pt x="447" y="33"/>
                    <a:pt x="447" y="33"/>
                    <a:pt x="447" y="33"/>
                  </a:cubicBezTo>
                  <a:cubicBezTo>
                    <a:pt x="447" y="35"/>
                    <a:pt x="446" y="37"/>
                    <a:pt x="444" y="37"/>
                  </a:cubicBezTo>
                  <a:cubicBezTo>
                    <a:pt x="432" y="37"/>
                    <a:pt x="432" y="37"/>
                    <a:pt x="432" y="37"/>
                  </a:cubicBezTo>
                  <a:cubicBezTo>
                    <a:pt x="430" y="37"/>
                    <a:pt x="429" y="35"/>
                    <a:pt x="429" y="33"/>
                  </a:cubicBezTo>
                  <a:lnTo>
                    <a:pt x="429" y="12"/>
                  </a:lnTo>
                  <a:close/>
                  <a:moveTo>
                    <a:pt x="399" y="12"/>
                  </a:moveTo>
                  <a:cubicBezTo>
                    <a:pt x="399" y="10"/>
                    <a:pt x="401" y="8"/>
                    <a:pt x="402" y="8"/>
                  </a:cubicBezTo>
                  <a:cubicBezTo>
                    <a:pt x="414" y="8"/>
                    <a:pt x="414" y="8"/>
                    <a:pt x="414" y="8"/>
                  </a:cubicBezTo>
                  <a:cubicBezTo>
                    <a:pt x="416" y="8"/>
                    <a:pt x="417" y="10"/>
                    <a:pt x="417" y="12"/>
                  </a:cubicBezTo>
                  <a:cubicBezTo>
                    <a:pt x="417" y="33"/>
                    <a:pt x="417" y="33"/>
                    <a:pt x="417" y="33"/>
                  </a:cubicBezTo>
                  <a:cubicBezTo>
                    <a:pt x="417" y="35"/>
                    <a:pt x="416" y="37"/>
                    <a:pt x="414" y="37"/>
                  </a:cubicBezTo>
                  <a:cubicBezTo>
                    <a:pt x="402" y="37"/>
                    <a:pt x="402" y="37"/>
                    <a:pt x="402" y="37"/>
                  </a:cubicBezTo>
                  <a:cubicBezTo>
                    <a:pt x="401" y="37"/>
                    <a:pt x="399" y="35"/>
                    <a:pt x="399" y="33"/>
                  </a:cubicBezTo>
                  <a:lnTo>
                    <a:pt x="399" y="12"/>
                  </a:lnTo>
                  <a:close/>
                  <a:moveTo>
                    <a:pt x="370" y="12"/>
                  </a:moveTo>
                  <a:cubicBezTo>
                    <a:pt x="370" y="10"/>
                    <a:pt x="371" y="8"/>
                    <a:pt x="373" y="8"/>
                  </a:cubicBezTo>
                  <a:cubicBezTo>
                    <a:pt x="385" y="8"/>
                    <a:pt x="385" y="8"/>
                    <a:pt x="385" y="8"/>
                  </a:cubicBezTo>
                  <a:cubicBezTo>
                    <a:pt x="387" y="8"/>
                    <a:pt x="388" y="10"/>
                    <a:pt x="388" y="12"/>
                  </a:cubicBezTo>
                  <a:cubicBezTo>
                    <a:pt x="388" y="33"/>
                    <a:pt x="388" y="33"/>
                    <a:pt x="388" y="33"/>
                  </a:cubicBezTo>
                  <a:cubicBezTo>
                    <a:pt x="388" y="35"/>
                    <a:pt x="387" y="37"/>
                    <a:pt x="385" y="37"/>
                  </a:cubicBezTo>
                  <a:cubicBezTo>
                    <a:pt x="373" y="37"/>
                    <a:pt x="373" y="37"/>
                    <a:pt x="373" y="37"/>
                  </a:cubicBezTo>
                  <a:cubicBezTo>
                    <a:pt x="371" y="37"/>
                    <a:pt x="370" y="35"/>
                    <a:pt x="370" y="33"/>
                  </a:cubicBezTo>
                  <a:lnTo>
                    <a:pt x="370" y="12"/>
                  </a:lnTo>
                  <a:close/>
                  <a:moveTo>
                    <a:pt x="281" y="12"/>
                  </a:moveTo>
                  <a:cubicBezTo>
                    <a:pt x="281" y="10"/>
                    <a:pt x="283" y="8"/>
                    <a:pt x="284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8" y="8"/>
                    <a:pt x="300" y="10"/>
                    <a:pt x="300" y="12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300" y="35"/>
                    <a:pt x="298" y="37"/>
                    <a:pt x="296" y="37"/>
                  </a:cubicBezTo>
                  <a:cubicBezTo>
                    <a:pt x="284" y="37"/>
                    <a:pt x="284" y="37"/>
                    <a:pt x="284" y="37"/>
                  </a:cubicBezTo>
                  <a:cubicBezTo>
                    <a:pt x="283" y="37"/>
                    <a:pt x="281" y="35"/>
                    <a:pt x="281" y="33"/>
                  </a:cubicBezTo>
                  <a:lnTo>
                    <a:pt x="281" y="12"/>
                  </a:lnTo>
                  <a:close/>
                  <a:moveTo>
                    <a:pt x="252" y="12"/>
                  </a:moveTo>
                  <a:cubicBezTo>
                    <a:pt x="252" y="10"/>
                    <a:pt x="253" y="8"/>
                    <a:pt x="255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9" y="8"/>
                    <a:pt x="270" y="10"/>
                    <a:pt x="270" y="12"/>
                  </a:cubicBezTo>
                  <a:cubicBezTo>
                    <a:pt x="270" y="33"/>
                    <a:pt x="270" y="33"/>
                    <a:pt x="270" y="33"/>
                  </a:cubicBezTo>
                  <a:cubicBezTo>
                    <a:pt x="270" y="35"/>
                    <a:pt x="269" y="37"/>
                    <a:pt x="267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3" y="37"/>
                    <a:pt x="252" y="35"/>
                    <a:pt x="252" y="33"/>
                  </a:cubicBezTo>
                  <a:lnTo>
                    <a:pt x="252" y="12"/>
                  </a:lnTo>
                  <a:close/>
                  <a:moveTo>
                    <a:pt x="222" y="12"/>
                  </a:moveTo>
                  <a:cubicBezTo>
                    <a:pt x="222" y="10"/>
                    <a:pt x="224" y="8"/>
                    <a:pt x="225" y="8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39" y="8"/>
                    <a:pt x="241" y="10"/>
                    <a:pt x="241" y="1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41" y="35"/>
                    <a:pt x="239" y="37"/>
                    <a:pt x="238" y="37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4" y="37"/>
                    <a:pt x="222" y="35"/>
                    <a:pt x="222" y="33"/>
                  </a:cubicBezTo>
                  <a:lnTo>
                    <a:pt x="222" y="12"/>
                  </a:lnTo>
                  <a:close/>
                  <a:moveTo>
                    <a:pt x="193" y="12"/>
                  </a:moveTo>
                  <a:cubicBezTo>
                    <a:pt x="193" y="10"/>
                    <a:pt x="194" y="8"/>
                    <a:pt x="196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1" y="10"/>
                    <a:pt x="211" y="12"/>
                  </a:cubicBezTo>
                  <a:cubicBezTo>
                    <a:pt x="211" y="33"/>
                    <a:pt x="211" y="33"/>
                    <a:pt x="211" y="33"/>
                  </a:cubicBezTo>
                  <a:cubicBezTo>
                    <a:pt x="211" y="35"/>
                    <a:pt x="210" y="37"/>
                    <a:pt x="208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4" y="37"/>
                    <a:pt x="193" y="35"/>
                    <a:pt x="193" y="33"/>
                  </a:cubicBezTo>
                  <a:lnTo>
                    <a:pt x="193" y="12"/>
                  </a:lnTo>
                  <a:close/>
                  <a:moveTo>
                    <a:pt x="163" y="12"/>
                  </a:moveTo>
                  <a:cubicBezTo>
                    <a:pt x="163" y="10"/>
                    <a:pt x="165" y="8"/>
                    <a:pt x="167" y="8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0" y="8"/>
                    <a:pt x="182" y="10"/>
                    <a:pt x="182" y="12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2" y="35"/>
                    <a:pt x="180" y="37"/>
                    <a:pt x="179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5" y="37"/>
                    <a:pt x="163" y="35"/>
                    <a:pt x="163" y="33"/>
                  </a:cubicBezTo>
                  <a:lnTo>
                    <a:pt x="163" y="12"/>
                  </a:lnTo>
                  <a:close/>
                  <a:moveTo>
                    <a:pt x="134" y="12"/>
                  </a:moveTo>
                  <a:cubicBezTo>
                    <a:pt x="134" y="10"/>
                    <a:pt x="135" y="8"/>
                    <a:pt x="137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1" y="8"/>
                    <a:pt x="152" y="10"/>
                    <a:pt x="152" y="12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2" y="35"/>
                    <a:pt x="151" y="37"/>
                    <a:pt x="149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5" y="37"/>
                    <a:pt x="134" y="35"/>
                    <a:pt x="134" y="33"/>
                  </a:cubicBezTo>
                  <a:lnTo>
                    <a:pt x="134" y="12"/>
                  </a:lnTo>
                  <a:close/>
                  <a:moveTo>
                    <a:pt x="105" y="12"/>
                  </a:moveTo>
                  <a:cubicBezTo>
                    <a:pt x="105" y="10"/>
                    <a:pt x="106" y="8"/>
                    <a:pt x="108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8"/>
                    <a:pt x="123" y="10"/>
                    <a:pt x="123" y="12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3" y="35"/>
                    <a:pt x="121" y="37"/>
                    <a:pt x="120" y="37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6" y="37"/>
                    <a:pt x="105" y="35"/>
                    <a:pt x="105" y="33"/>
                  </a:cubicBezTo>
                  <a:lnTo>
                    <a:pt x="105" y="12"/>
                  </a:lnTo>
                  <a:close/>
                  <a:moveTo>
                    <a:pt x="75" y="12"/>
                  </a:moveTo>
                  <a:cubicBezTo>
                    <a:pt x="75" y="10"/>
                    <a:pt x="76" y="8"/>
                    <a:pt x="78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2" y="8"/>
                    <a:pt x="93" y="10"/>
                    <a:pt x="93" y="12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5"/>
                    <a:pt x="92" y="37"/>
                    <a:pt x="90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6" y="37"/>
                    <a:pt x="75" y="35"/>
                    <a:pt x="75" y="33"/>
                  </a:cubicBezTo>
                  <a:lnTo>
                    <a:pt x="75" y="12"/>
                  </a:lnTo>
                  <a:close/>
                  <a:moveTo>
                    <a:pt x="46" y="12"/>
                  </a:moveTo>
                  <a:cubicBezTo>
                    <a:pt x="46" y="10"/>
                    <a:pt x="47" y="8"/>
                    <a:pt x="49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2" y="8"/>
                    <a:pt x="64" y="10"/>
                    <a:pt x="64" y="12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2" y="37"/>
                    <a:pt x="61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7"/>
                    <a:pt x="46" y="35"/>
                    <a:pt x="46" y="33"/>
                  </a:cubicBezTo>
                  <a:lnTo>
                    <a:pt x="46" y="12"/>
                  </a:lnTo>
                  <a:close/>
                  <a:moveTo>
                    <a:pt x="34" y="298"/>
                  </a:moveTo>
                  <a:cubicBezTo>
                    <a:pt x="34" y="300"/>
                    <a:pt x="33" y="302"/>
                    <a:pt x="31" y="302"/>
                  </a:cubicBezTo>
                  <a:cubicBezTo>
                    <a:pt x="19" y="302"/>
                    <a:pt x="19" y="302"/>
                    <a:pt x="19" y="302"/>
                  </a:cubicBezTo>
                  <a:cubicBezTo>
                    <a:pt x="17" y="302"/>
                    <a:pt x="16" y="300"/>
                    <a:pt x="16" y="298"/>
                  </a:cubicBezTo>
                  <a:cubicBezTo>
                    <a:pt x="16" y="277"/>
                    <a:pt x="16" y="277"/>
                    <a:pt x="16" y="277"/>
                  </a:cubicBezTo>
                  <a:cubicBezTo>
                    <a:pt x="16" y="275"/>
                    <a:pt x="17" y="273"/>
                    <a:pt x="19" y="273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3" y="273"/>
                    <a:pt x="34" y="275"/>
                    <a:pt x="34" y="277"/>
                  </a:cubicBezTo>
                  <a:lnTo>
                    <a:pt x="34" y="298"/>
                  </a:lnTo>
                  <a:close/>
                  <a:moveTo>
                    <a:pt x="34" y="33"/>
                  </a:moveTo>
                  <a:cubicBezTo>
                    <a:pt x="34" y="35"/>
                    <a:pt x="33" y="37"/>
                    <a:pt x="3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7"/>
                    <a:pt x="16" y="35"/>
                    <a:pt x="16" y="3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7" y="8"/>
                    <a:pt x="19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8"/>
                    <a:pt x="34" y="10"/>
                    <a:pt x="34" y="12"/>
                  </a:cubicBezTo>
                  <a:lnTo>
                    <a:pt x="34" y="33"/>
                  </a:lnTo>
                  <a:close/>
                  <a:moveTo>
                    <a:pt x="45" y="59"/>
                  </a:moveTo>
                  <a:cubicBezTo>
                    <a:pt x="45" y="53"/>
                    <a:pt x="49" y="49"/>
                    <a:pt x="55" y="49"/>
                  </a:cubicBezTo>
                  <a:cubicBezTo>
                    <a:pt x="55" y="49"/>
                    <a:pt x="55" y="49"/>
                    <a:pt x="317" y="49"/>
                  </a:cubicBezTo>
                  <a:cubicBezTo>
                    <a:pt x="323" y="49"/>
                    <a:pt x="328" y="53"/>
                    <a:pt x="328" y="59"/>
                  </a:cubicBezTo>
                  <a:cubicBezTo>
                    <a:pt x="328" y="59"/>
                    <a:pt x="328" y="59"/>
                    <a:pt x="328" y="251"/>
                  </a:cubicBezTo>
                  <a:cubicBezTo>
                    <a:pt x="328" y="257"/>
                    <a:pt x="323" y="262"/>
                    <a:pt x="317" y="262"/>
                  </a:cubicBezTo>
                  <a:cubicBezTo>
                    <a:pt x="317" y="262"/>
                    <a:pt x="317" y="262"/>
                    <a:pt x="55" y="262"/>
                  </a:cubicBezTo>
                  <a:cubicBezTo>
                    <a:pt x="49" y="262"/>
                    <a:pt x="45" y="257"/>
                    <a:pt x="45" y="251"/>
                  </a:cubicBezTo>
                  <a:cubicBezTo>
                    <a:pt x="45" y="251"/>
                    <a:pt x="45" y="251"/>
                    <a:pt x="45" y="59"/>
                  </a:cubicBezTo>
                  <a:close/>
                  <a:moveTo>
                    <a:pt x="64" y="298"/>
                  </a:moveTo>
                  <a:cubicBezTo>
                    <a:pt x="64" y="300"/>
                    <a:pt x="62" y="302"/>
                    <a:pt x="61" y="302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7" y="302"/>
                    <a:pt x="46" y="300"/>
                    <a:pt x="46" y="298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46" y="275"/>
                    <a:pt x="47" y="273"/>
                    <a:pt x="49" y="273"/>
                  </a:cubicBezTo>
                  <a:cubicBezTo>
                    <a:pt x="61" y="273"/>
                    <a:pt x="61" y="273"/>
                    <a:pt x="61" y="273"/>
                  </a:cubicBezTo>
                  <a:cubicBezTo>
                    <a:pt x="62" y="273"/>
                    <a:pt x="64" y="275"/>
                    <a:pt x="64" y="277"/>
                  </a:cubicBezTo>
                  <a:lnTo>
                    <a:pt x="64" y="298"/>
                  </a:lnTo>
                  <a:close/>
                  <a:moveTo>
                    <a:pt x="93" y="298"/>
                  </a:moveTo>
                  <a:cubicBezTo>
                    <a:pt x="93" y="300"/>
                    <a:pt x="92" y="302"/>
                    <a:pt x="90" y="302"/>
                  </a:cubicBezTo>
                  <a:cubicBezTo>
                    <a:pt x="78" y="302"/>
                    <a:pt x="78" y="302"/>
                    <a:pt x="78" y="302"/>
                  </a:cubicBezTo>
                  <a:cubicBezTo>
                    <a:pt x="76" y="302"/>
                    <a:pt x="75" y="300"/>
                    <a:pt x="75" y="298"/>
                  </a:cubicBezTo>
                  <a:cubicBezTo>
                    <a:pt x="75" y="277"/>
                    <a:pt x="75" y="277"/>
                    <a:pt x="75" y="277"/>
                  </a:cubicBezTo>
                  <a:cubicBezTo>
                    <a:pt x="75" y="275"/>
                    <a:pt x="76" y="273"/>
                    <a:pt x="78" y="273"/>
                  </a:cubicBezTo>
                  <a:cubicBezTo>
                    <a:pt x="90" y="273"/>
                    <a:pt x="90" y="273"/>
                    <a:pt x="90" y="273"/>
                  </a:cubicBezTo>
                  <a:cubicBezTo>
                    <a:pt x="92" y="273"/>
                    <a:pt x="93" y="275"/>
                    <a:pt x="93" y="277"/>
                  </a:cubicBezTo>
                  <a:lnTo>
                    <a:pt x="93" y="298"/>
                  </a:lnTo>
                  <a:close/>
                  <a:moveTo>
                    <a:pt x="123" y="298"/>
                  </a:moveTo>
                  <a:cubicBezTo>
                    <a:pt x="123" y="300"/>
                    <a:pt x="121" y="302"/>
                    <a:pt x="120" y="302"/>
                  </a:cubicBezTo>
                  <a:cubicBezTo>
                    <a:pt x="108" y="302"/>
                    <a:pt x="108" y="302"/>
                    <a:pt x="108" y="302"/>
                  </a:cubicBezTo>
                  <a:cubicBezTo>
                    <a:pt x="106" y="302"/>
                    <a:pt x="105" y="300"/>
                    <a:pt x="105" y="298"/>
                  </a:cubicBezTo>
                  <a:cubicBezTo>
                    <a:pt x="105" y="277"/>
                    <a:pt x="105" y="277"/>
                    <a:pt x="105" y="277"/>
                  </a:cubicBezTo>
                  <a:cubicBezTo>
                    <a:pt x="105" y="275"/>
                    <a:pt x="106" y="273"/>
                    <a:pt x="108" y="273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3"/>
                    <a:pt x="123" y="275"/>
                    <a:pt x="123" y="277"/>
                  </a:cubicBezTo>
                  <a:lnTo>
                    <a:pt x="123" y="298"/>
                  </a:lnTo>
                  <a:close/>
                  <a:moveTo>
                    <a:pt x="152" y="298"/>
                  </a:moveTo>
                  <a:cubicBezTo>
                    <a:pt x="152" y="300"/>
                    <a:pt x="151" y="302"/>
                    <a:pt x="149" y="302"/>
                  </a:cubicBezTo>
                  <a:cubicBezTo>
                    <a:pt x="137" y="302"/>
                    <a:pt x="137" y="302"/>
                    <a:pt x="137" y="302"/>
                  </a:cubicBezTo>
                  <a:cubicBezTo>
                    <a:pt x="135" y="302"/>
                    <a:pt x="134" y="300"/>
                    <a:pt x="134" y="298"/>
                  </a:cubicBezTo>
                  <a:cubicBezTo>
                    <a:pt x="134" y="277"/>
                    <a:pt x="134" y="277"/>
                    <a:pt x="134" y="277"/>
                  </a:cubicBezTo>
                  <a:cubicBezTo>
                    <a:pt x="134" y="275"/>
                    <a:pt x="135" y="273"/>
                    <a:pt x="137" y="273"/>
                  </a:cubicBezTo>
                  <a:cubicBezTo>
                    <a:pt x="149" y="273"/>
                    <a:pt x="149" y="273"/>
                    <a:pt x="149" y="273"/>
                  </a:cubicBezTo>
                  <a:cubicBezTo>
                    <a:pt x="151" y="273"/>
                    <a:pt x="152" y="275"/>
                    <a:pt x="152" y="277"/>
                  </a:cubicBezTo>
                  <a:lnTo>
                    <a:pt x="152" y="298"/>
                  </a:lnTo>
                  <a:close/>
                  <a:moveTo>
                    <a:pt x="182" y="298"/>
                  </a:moveTo>
                  <a:cubicBezTo>
                    <a:pt x="182" y="300"/>
                    <a:pt x="180" y="302"/>
                    <a:pt x="179" y="302"/>
                  </a:cubicBezTo>
                  <a:cubicBezTo>
                    <a:pt x="167" y="302"/>
                    <a:pt x="167" y="302"/>
                    <a:pt x="167" y="302"/>
                  </a:cubicBezTo>
                  <a:cubicBezTo>
                    <a:pt x="165" y="302"/>
                    <a:pt x="163" y="300"/>
                    <a:pt x="163" y="298"/>
                  </a:cubicBezTo>
                  <a:cubicBezTo>
                    <a:pt x="163" y="277"/>
                    <a:pt x="163" y="277"/>
                    <a:pt x="163" y="277"/>
                  </a:cubicBezTo>
                  <a:cubicBezTo>
                    <a:pt x="163" y="275"/>
                    <a:pt x="165" y="273"/>
                    <a:pt x="167" y="273"/>
                  </a:cubicBezTo>
                  <a:cubicBezTo>
                    <a:pt x="179" y="273"/>
                    <a:pt x="179" y="273"/>
                    <a:pt x="179" y="273"/>
                  </a:cubicBezTo>
                  <a:cubicBezTo>
                    <a:pt x="180" y="273"/>
                    <a:pt x="182" y="275"/>
                    <a:pt x="182" y="277"/>
                  </a:cubicBezTo>
                  <a:lnTo>
                    <a:pt x="182" y="298"/>
                  </a:lnTo>
                  <a:close/>
                  <a:moveTo>
                    <a:pt x="211" y="298"/>
                  </a:moveTo>
                  <a:cubicBezTo>
                    <a:pt x="211" y="300"/>
                    <a:pt x="210" y="302"/>
                    <a:pt x="208" y="302"/>
                  </a:cubicBezTo>
                  <a:cubicBezTo>
                    <a:pt x="196" y="302"/>
                    <a:pt x="196" y="302"/>
                    <a:pt x="196" y="302"/>
                  </a:cubicBezTo>
                  <a:cubicBezTo>
                    <a:pt x="194" y="302"/>
                    <a:pt x="193" y="300"/>
                    <a:pt x="193" y="298"/>
                  </a:cubicBezTo>
                  <a:cubicBezTo>
                    <a:pt x="193" y="277"/>
                    <a:pt x="193" y="277"/>
                    <a:pt x="193" y="277"/>
                  </a:cubicBezTo>
                  <a:cubicBezTo>
                    <a:pt x="193" y="275"/>
                    <a:pt x="194" y="273"/>
                    <a:pt x="196" y="273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0" y="273"/>
                    <a:pt x="211" y="275"/>
                    <a:pt x="211" y="277"/>
                  </a:cubicBezTo>
                  <a:lnTo>
                    <a:pt x="211" y="298"/>
                  </a:lnTo>
                  <a:close/>
                  <a:moveTo>
                    <a:pt x="241" y="298"/>
                  </a:moveTo>
                  <a:cubicBezTo>
                    <a:pt x="241" y="300"/>
                    <a:pt x="239" y="302"/>
                    <a:pt x="238" y="302"/>
                  </a:cubicBezTo>
                  <a:cubicBezTo>
                    <a:pt x="225" y="302"/>
                    <a:pt x="225" y="302"/>
                    <a:pt x="225" y="302"/>
                  </a:cubicBezTo>
                  <a:cubicBezTo>
                    <a:pt x="224" y="302"/>
                    <a:pt x="222" y="300"/>
                    <a:pt x="222" y="298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5"/>
                    <a:pt x="224" y="273"/>
                    <a:pt x="225" y="273"/>
                  </a:cubicBezTo>
                  <a:cubicBezTo>
                    <a:pt x="238" y="273"/>
                    <a:pt x="238" y="273"/>
                    <a:pt x="238" y="273"/>
                  </a:cubicBezTo>
                  <a:cubicBezTo>
                    <a:pt x="239" y="273"/>
                    <a:pt x="241" y="275"/>
                    <a:pt x="241" y="277"/>
                  </a:cubicBezTo>
                  <a:lnTo>
                    <a:pt x="241" y="298"/>
                  </a:lnTo>
                  <a:close/>
                  <a:moveTo>
                    <a:pt x="270" y="298"/>
                  </a:moveTo>
                  <a:cubicBezTo>
                    <a:pt x="270" y="300"/>
                    <a:pt x="269" y="302"/>
                    <a:pt x="267" y="302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3" y="302"/>
                    <a:pt x="252" y="300"/>
                    <a:pt x="252" y="298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5"/>
                    <a:pt x="253" y="273"/>
                    <a:pt x="255" y="273"/>
                  </a:cubicBezTo>
                  <a:cubicBezTo>
                    <a:pt x="267" y="273"/>
                    <a:pt x="267" y="273"/>
                    <a:pt x="267" y="273"/>
                  </a:cubicBezTo>
                  <a:cubicBezTo>
                    <a:pt x="269" y="273"/>
                    <a:pt x="270" y="275"/>
                    <a:pt x="270" y="277"/>
                  </a:cubicBezTo>
                  <a:lnTo>
                    <a:pt x="270" y="298"/>
                  </a:lnTo>
                  <a:close/>
                  <a:moveTo>
                    <a:pt x="300" y="298"/>
                  </a:moveTo>
                  <a:cubicBezTo>
                    <a:pt x="300" y="300"/>
                    <a:pt x="298" y="302"/>
                    <a:pt x="296" y="302"/>
                  </a:cubicBezTo>
                  <a:cubicBezTo>
                    <a:pt x="284" y="302"/>
                    <a:pt x="284" y="302"/>
                    <a:pt x="284" y="302"/>
                  </a:cubicBezTo>
                  <a:cubicBezTo>
                    <a:pt x="283" y="302"/>
                    <a:pt x="281" y="300"/>
                    <a:pt x="281" y="298"/>
                  </a:cubicBezTo>
                  <a:cubicBezTo>
                    <a:pt x="281" y="277"/>
                    <a:pt x="281" y="277"/>
                    <a:pt x="281" y="277"/>
                  </a:cubicBezTo>
                  <a:cubicBezTo>
                    <a:pt x="281" y="275"/>
                    <a:pt x="283" y="273"/>
                    <a:pt x="284" y="273"/>
                  </a:cubicBezTo>
                  <a:cubicBezTo>
                    <a:pt x="296" y="273"/>
                    <a:pt x="296" y="273"/>
                    <a:pt x="296" y="273"/>
                  </a:cubicBezTo>
                  <a:cubicBezTo>
                    <a:pt x="298" y="273"/>
                    <a:pt x="300" y="275"/>
                    <a:pt x="300" y="277"/>
                  </a:cubicBezTo>
                  <a:lnTo>
                    <a:pt x="300" y="298"/>
                  </a:lnTo>
                  <a:close/>
                  <a:moveTo>
                    <a:pt x="329" y="298"/>
                  </a:moveTo>
                  <a:cubicBezTo>
                    <a:pt x="329" y="300"/>
                    <a:pt x="328" y="302"/>
                    <a:pt x="326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2" y="302"/>
                    <a:pt x="311" y="300"/>
                    <a:pt x="311" y="298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1" y="275"/>
                    <a:pt x="312" y="273"/>
                    <a:pt x="314" y="273"/>
                  </a:cubicBezTo>
                  <a:cubicBezTo>
                    <a:pt x="326" y="273"/>
                    <a:pt x="326" y="273"/>
                    <a:pt x="326" y="273"/>
                  </a:cubicBezTo>
                  <a:cubicBezTo>
                    <a:pt x="328" y="273"/>
                    <a:pt x="329" y="275"/>
                    <a:pt x="329" y="277"/>
                  </a:cubicBezTo>
                  <a:lnTo>
                    <a:pt x="329" y="298"/>
                  </a:lnTo>
                  <a:close/>
                  <a:moveTo>
                    <a:pt x="329" y="33"/>
                  </a:moveTo>
                  <a:cubicBezTo>
                    <a:pt x="329" y="35"/>
                    <a:pt x="328" y="37"/>
                    <a:pt x="326" y="37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12" y="37"/>
                    <a:pt x="311" y="35"/>
                    <a:pt x="311" y="33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311" y="10"/>
                    <a:pt x="312" y="8"/>
                    <a:pt x="314" y="8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8" y="8"/>
                    <a:pt x="329" y="10"/>
                    <a:pt x="329" y="12"/>
                  </a:cubicBezTo>
                  <a:lnTo>
                    <a:pt x="329" y="33"/>
                  </a:lnTo>
                  <a:close/>
                  <a:moveTo>
                    <a:pt x="358" y="298"/>
                  </a:moveTo>
                  <a:cubicBezTo>
                    <a:pt x="358" y="300"/>
                    <a:pt x="357" y="302"/>
                    <a:pt x="355" y="302"/>
                  </a:cubicBezTo>
                  <a:cubicBezTo>
                    <a:pt x="343" y="302"/>
                    <a:pt x="343" y="302"/>
                    <a:pt x="343" y="302"/>
                  </a:cubicBezTo>
                  <a:cubicBezTo>
                    <a:pt x="342" y="302"/>
                    <a:pt x="340" y="300"/>
                    <a:pt x="340" y="298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40" y="275"/>
                    <a:pt x="342" y="273"/>
                    <a:pt x="343" y="273"/>
                  </a:cubicBezTo>
                  <a:cubicBezTo>
                    <a:pt x="355" y="273"/>
                    <a:pt x="355" y="273"/>
                    <a:pt x="355" y="273"/>
                  </a:cubicBezTo>
                  <a:cubicBezTo>
                    <a:pt x="357" y="273"/>
                    <a:pt x="358" y="275"/>
                    <a:pt x="358" y="277"/>
                  </a:cubicBezTo>
                  <a:lnTo>
                    <a:pt x="358" y="298"/>
                  </a:lnTo>
                  <a:close/>
                  <a:moveTo>
                    <a:pt x="358" y="33"/>
                  </a:moveTo>
                  <a:cubicBezTo>
                    <a:pt x="358" y="35"/>
                    <a:pt x="357" y="37"/>
                    <a:pt x="355" y="37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42" y="37"/>
                    <a:pt x="340" y="35"/>
                    <a:pt x="340" y="33"/>
                  </a:cubicBezTo>
                  <a:cubicBezTo>
                    <a:pt x="340" y="12"/>
                    <a:pt x="340" y="12"/>
                    <a:pt x="340" y="12"/>
                  </a:cubicBezTo>
                  <a:cubicBezTo>
                    <a:pt x="340" y="10"/>
                    <a:pt x="342" y="8"/>
                    <a:pt x="343" y="8"/>
                  </a:cubicBezTo>
                  <a:cubicBezTo>
                    <a:pt x="355" y="8"/>
                    <a:pt x="355" y="8"/>
                    <a:pt x="355" y="8"/>
                  </a:cubicBezTo>
                  <a:cubicBezTo>
                    <a:pt x="357" y="8"/>
                    <a:pt x="358" y="10"/>
                    <a:pt x="358" y="12"/>
                  </a:cubicBezTo>
                  <a:lnTo>
                    <a:pt x="358" y="33"/>
                  </a:lnTo>
                  <a:close/>
                  <a:moveTo>
                    <a:pt x="388" y="298"/>
                  </a:moveTo>
                  <a:cubicBezTo>
                    <a:pt x="388" y="300"/>
                    <a:pt x="387" y="302"/>
                    <a:pt x="385" y="302"/>
                  </a:cubicBezTo>
                  <a:cubicBezTo>
                    <a:pt x="373" y="302"/>
                    <a:pt x="373" y="302"/>
                    <a:pt x="373" y="302"/>
                  </a:cubicBezTo>
                  <a:cubicBezTo>
                    <a:pt x="371" y="302"/>
                    <a:pt x="370" y="300"/>
                    <a:pt x="370" y="298"/>
                  </a:cubicBezTo>
                  <a:cubicBezTo>
                    <a:pt x="370" y="277"/>
                    <a:pt x="370" y="277"/>
                    <a:pt x="370" y="277"/>
                  </a:cubicBezTo>
                  <a:cubicBezTo>
                    <a:pt x="370" y="275"/>
                    <a:pt x="371" y="273"/>
                    <a:pt x="373" y="273"/>
                  </a:cubicBezTo>
                  <a:cubicBezTo>
                    <a:pt x="385" y="273"/>
                    <a:pt x="385" y="273"/>
                    <a:pt x="385" y="273"/>
                  </a:cubicBezTo>
                  <a:cubicBezTo>
                    <a:pt x="387" y="273"/>
                    <a:pt x="388" y="275"/>
                    <a:pt x="388" y="277"/>
                  </a:cubicBezTo>
                  <a:lnTo>
                    <a:pt x="388" y="298"/>
                  </a:lnTo>
                  <a:close/>
                  <a:moveTo>
                    <a:pt x="417" y="298"/>
                  </a:moveTo>
                  <a:cubicBezTo>
                    <a:pt x="417" y="300"/>
                    <a:pt x="416" y="302"/>
                    <a:pt x="414" y="302"/>
                  </a:cubicBezTo>
                  <a:cubicBezTo>
                    <a:pt x="402" y="302"/>
                    <a:pt x="402" y="302"/>
                    <a:pt x="402" y="302"/>
                  </a:cubicBezTo>
                  <a:cubicBezTo>
                    <a:pt x="401" y="302"/>
                    <a:pt x="399" y="300"/>
                    <a:pt x="399" y="298"/>
                  </a:cubicBezTo>
                  <a:cubicBezTo>
                    <a:pt x="399" y="277"/>
                    <a:pt x="399" y="277"/>
                    <a:pt x="399" y="277"/>
                  </a:cubicBezTo>
                  <a:cubicBezTo>
                    <a:pt x="399" y="275"/>
                    <a:pt x="401" y="273"/>
                    <a:pt x="402" y="273"/>
                  </a:cubicBezTo>
                  <a:cubicBezTo>
                    <a:pt x="414" y="273"/>
                    <a:pt x="414" y="273"/>
                    <a:pt x="414" y="273"/>
                  </a:cubicBezTo>
                  <a:cubicBezTo>
                    <a:pt x="416" y="273"/>
                    <a:pt x="417" y="275"/>
                    <a:pt x="417" y="277"/>
                  </a:cubicBezTo>
                  <a:lnTo>
                    <a:pt x="417" y="298"/>
                  </a:lnTo>
                  <a:close/>
                  <a:moveTo>
                    <a:pt x="447" y="298"/>
                  </a:moveTo>
                  <a:cubicBezTo>
                    <a:pt x="447" y="300"/>
                    <a:pt x="446" y="302"/>
                    <a:pt x="444" y="302"/>
                  </a:cubicBezTo>
                  <a:cubicBezTo>
                    <a:pt x="432" y="302"/>
                    <a:pt x="432" y="302"/>
                    <a:pt x="432" y="302"/>
                  </a:cubicBezTo>
                  <a:cubicBezTo>
                    <a:pt x="430" y="302"/>
                    <a:pt x="429" y="300"/>
                    <a:pt x="429" y="298"/>
                  </a:cubicBezTo>
                  <a:cubicBezTo>
                    <a:pt x="429" y="277"/>
                    <a:pt x="429" y="277"/>
                    <a:pt x="429" y="277"/>
                  </a:cubicBezTo>
                  <a:cubicBezTo>
                    <a:pt x="429" y="275"/>
                    <a:pt x="430" y="273"/>
                    <a:pt x="432" y="273"/>
                  </a:cubicBezTo>
                  <a:cubicBezTo>
                    <a:pt x="444" y="273"/>
                    <a:pt x="444" y="273"/>
                    <a:pt x="444" y="273"/>
                  </a:cubicBezTo>
                  <a:cubicBezTo>
                    <a:pt x="446" y="273"/>
                    <a:pt x="447" y="275"/>
                    <a:pt x="447" y="277"/>
                  </a:cubicBezTo>
                  <a:lnTo>
                    <a:pt x="447" y="298"/>
                  </a:lnTo>
                  <a:close/>
                  <a:moveTo>
                    <a:pt x="476" y="298"/>
                  </a:moveTo>
                  <a:cubicBezTo>
                    <a:pt x="476" y="300"/>
                    <a:pt x="475" y="302"/>
                    <a:pt x="473" y="302"/>
                  </a:cubicBezTo>
                  <a:cubicBezTo>
                    <a:pt x="461" y="302"/>
                    <a:pt x="461" y="302"/>
                    <a:pt x="461" y="302"/>
                  </a:cubicBezTo>
                  <a:cubicBezTo>
                    <a:pt x="460" y="302"/>
                    <a:pt x="458" y="300"/>
                    <a:pt x="458" y="298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5"/>
                    <a:pt x="460" y="273"/>
                    <a:pt x="461" y="273"/>
                  </a:cubicBezTo>
                  <a:cubicBezTo>
                    <a:pt x="473" y="273"/>
                    <a:pt x="473" y="273"/>
                    <a:pt x="473" y="273"/>
                  </a:cubicBezTo>
                  <a:cubicBezTo>
                    <a:pt x="475" y="273"/>
                    <a:pt x="476" y="275"/>
                    <a:pt x="476" y="277"/>
                  </a:cubicBezTo>
                  <a:lnTo>
                    <a:pt x="476" y="298"/>
                  </a:lnTo>
                  <a:close/>
                  <a:moveTo>
                    <a:pt x="506" y="298"/>
                  </a:moveTo>
                  <a:cubicBezTo>
                    <a:pt x="506" y="300"/>
                    <a:pt x="504" y="302"/>
                    <a:pt x="503" y="302"/>
                  </a:cubicBezTo>
                  <a:cubicBezTo>
                    <a:pt x="491" y="302"/>
                    <a:pt x="491" y="302"/>
                    <a:pt x="491" y="302"/>
                  </a:cubicBezTo>
                  <a:cubicBezTo>
                    <a:pt x="489" y="302"/>
                    <a:pt x="488" y="300"/>
                    <a:pt x="488" y="298"/>
                  </a:cubicBezTo>
                  <a:cubicBezTo>
                    <a:pt x="488" y="277"/>
                    <a:pt x="488" y="277"/>
                    <a:pt x="488" y="277"/>
                  </a:cubicBezTo>
                  <a:cubicBezTo>
                    <a:pt x="488" y="275"/>
                    <a:pt x="489" y="273"/>
                    <a:pt x="491" y="273"/>
                  </a:cubicBezTo>
                  <a:cubicBezTo>
                    <a:pt x="503" y="273"/>
                    <a:pt x="503" y="273"/>
                    <a:pt x="503" y="273"/>
                  </a:cubicBezTo>
                  <a:cubicBezTo>
                    <a:pt x="504" y="273"/>
                    <a:pt x="506" y="275"/>
                    <a:pt x="506" y="277"/>
                  </a:cubicBezTo>
                  <a:lnTo>
                    <a:pt x="506" y="298"/>
                  </a:lnTo>
                  <a:close/>
                  <a:moveTo>
                    <a:pt x="535" y="298"/>
                  </a:moveTo>
                  <a:cubicBezTo>
                    <a:pt x="535" y="300"/>
                    <a:pt x="534" y="302"/>
                    <a:pt x="532" y="302"/>
                  </a:cubicBezTo>
                  <a:cubicBezTo>
                    <a:pt x="520" y="302"/>
                    <a:pt x="520" y="302"/>
                    <a:pt x="520" y="302"/>
                  </a:cubicBezTo>
                  <a:cubicBezTo>
                    <a:pt x="519" y="302"/>
                    <a:pt x="517" y="300"/>
                    <a:pt x="517" y="298"/>
                  </a:cubicBezTo>
                  <a:cubicBezTo>
                    <a:pt x="517" y="277"/>
                    <a:pt x="517" y="277"/>
                    <a:pt x="517" y="277"/>
                  </a:cubicBezTo>
                  <a:cubicBezTo>
                    <a:pt x="517" y="275"/>
                    <a:pt x="519" y="273"/>
                    <a:pt x="520" y="27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4" y="273"/>
                    <a:pt x="535" y="275"/>
                    <a:pt x="535" y="277"/>
                  </a:cubicBezTo>
                  <a:lnTo>
                    <a:pt x="535" y="298"/>
                  </a:lnTo>
                  <a:close/>
                  <a:moveTo>
                    <a:pt x="565" y="298"/>
                  </a:moveTo>
                  <a:cubicBezTo>
                    <a:pt x="565" y="300"/>
                    <a:pt x="563" y="302"/>
                    <a:pt x="562" y="302"/>
                  </a:cubicBezTo>
                  <a:cubicBezTo>
                    <a:pt x="550" y="302"/>
                    <a:pt x="550" y="302"/>
                    <a:pt x="550" y="302"/>
                  </a:cubicBezTo>
                  <a:cubicBezTo>
                    <a:pt x="548" y="302"/>
                    <a:pt x="547" y="300"/>
                    <a:pt x="547" y="298"/>
                  </a:cubicBezTo>
                  <a:cubicBezTo>
                    <a:pt x="547" y="277"/>
                    <a:pt x="547" y="277"/>
                    <a:pt x="547" y="277"/>
                  </a:cubicBezTo>
                  <a:cubicBezTo>
                    <a:pt x="547" y="275"/>
                    <a:pt x="548" y="273"/>
                    <a:pt x="550" y="273"/>
                  </a:cubicBezTo>
                  <a:cubicBezTo>
                    <a:pt x="562" y="273"/>
                    <a:pt x="562" y="273"/>
                    <a:pt x="562" y="273"/>
                  </a:cubicBezTo>
                  <a:cubicBezTo>
                    <a:pt x="563" y="273"/>
                    <a:pt x="565" y="275"/>
                    <a:pt x="565" y="277"/>
                  </a:cubicBezTo>
                  <a:lnTo>
                    <a:pt x="565" y="298"/>
                  </a:lnTo>
                  <a:close/>
                  <a:moveTo>
                    <a:pt x="594" y="298"/>
                  </a:moveTo>
                  <a:cubicBezTo>
                    <a:pt x="594" y="300"/>
                    <a:pt x="593" y="302"/>
                    <a:pt x="591" y="302"/>
                  </a:cubicBezTo>
                  <a:cubicBezTo>
                    <a:pt x="579" y="302"/>
                    <a:pt x="579" y="302"/>
                    <a:pt x="579" y="302"/>
                  </a:cubicBezTo>
                  <a:cubicBezTo>
                    <a:pt x="578" y="302"/>
                    <a:pt x="576" y="300"/>
                    <a:pt x="576" y="298"/>
                  </a:cubicBezTo>
                  <a:cubicBezTo>
                    <a:pt x="576" y="277"/>
                    <a:pt x="576" y="277"/>
                    <a:pt x="576" y="277"/>
                  </a:cubicBezTo>
                  <a:cubicBezTo>
                    <a:pt x="576" y="275"/>
                    <a:pt x="578" y="273"/>
                    <a:pt x="579" y="273"/>
                  </a:cubicBezTo>
                  <a:cubicBezTo>
                    <a:pt x="591" y="273"/>
                    <a:pt x="591" y="273"/>
                    <a:pt x="591" y="273"/>
                  </a:cubicBezTo>
                  <a:cubicBezTo>
                    <a:pt x="593" y="273"/>
                    <a:pt x="594" y="275"/>
                    <a:pt x="594" y="277"/>
                  </a:cubicBezTo>
                  <a:lnTo>
                    <a:pt x="594" y="298"/>
                  </a:lnTo>
                  <a:close/>
                  <a:moveTo>
                    <a:pt x="624" y="298"/>
                  </a:moveTo>
                  <a:cubicBezTo>
                    <a:pt x="624" y="300"/>
                    <a:pt x="622" y="302"/>
                    <a:pt x="621" y="302"/>
                  </a:cubicBezTo>
                  <a:cubicBezTo>
                    <a:pt x="609" y="302"/>
                    <a:pt x="609" y="302"/>
                    <a:pt x="609" y="302"/>
                  </a:cubicBezTo>
                  <a:cubicBezTo>
                    <a:pt x="607" y="302"/>
                    <a:pt x="606" y="300"/>
                    <a:pt x="606" y="298"/>
                  </a:cubicBezTo>
                  <a:cubicBezTo>
                    <a:pt x="606" y="277"/>
                    <a:pt x="606" y="277"/>
                    <a:pt x="606" y="277"/>
                  </a:cubicBezTo>
                  <a:cubicBezTo>
                    <a:pt x="606" y="275"/>
                    <a:pt x="607" y="273"/>
                    <a:pt x="609" y="273"/>
                  </a:cubicBezTo>
                  <a:cubicBezTo>
                    <a:pt x="621" y="273"/>
                    <a:pt x="621" y="273"/>
                    <a:pt x="621" y="273"/>
                  </a:cubicBezTo>
                  <a:cubicBezTo>
                    <a:pt x="622" y="273"/>
                    <a:pt x="624" y="275"/>
                    <a:pt x="624" y="277"/>
                  </a:cubicBezTo>
                  <a:lnTo>
                    <a:pt x="624" y="298"/>
                  </a:lnTo>
                  <a:close/>
                  <a:moveTo>
                    <a:pt x="653" y="298"/>
                  </a:moveTo>
                  <a:cubicBezTo>
                    <a:pt x="653" y="300"/>
                    <a:pt x="652" y="302"/>
                    <a:pt x="650" y="302"/>
                  </a:cubicBezTo>
                  <a:cubicBezTo>
                    <a:pt x="638" y="302"/>
                    <a:pt x="638" y="302"/>
                    <a:pt x="638" y="302"/>
                  </a:cubicBezTo>
                  <a:cubicBezTo>
                    <a:pt x="636" y="302"/>
                    <a:pt x="635" y="300"/>
                    <a:pt x="635" y="298"/>
                  </a:cubicBezTo>
                  <a:cubicBezTo>
                    <a:pt x="635" y="277"/>
                    <a:pt x="635" y="277"/>
                    <a:pt x="635" y="277"/>
                  </a:cubicBezTo>
                  <a:cubicBezTo>
                    <a:pt x="635" y="275"/>
                    <a:pt x="636" y="273"/>
                    <a:pt x="638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2" y="273"/>
                    <a:pt x="653" y="275"/>
                    <a:pt x="653" y="277"/>
                  </a:cubicBezTo>
                  <a:lnTo>
                    <a:pt x="653" y="298"/>
                  </a:lnTo>
                  <a:close/>
                  <a:moveTo>
                    <a:pt x="657" y="251"/>
                  </a:moveTo>
                  <a:cubicBezTo>
                    <a:pt x="657" y="257"/>
                    <a:pt x="652" y="262"/>
                    <a:pt x="646" y="262"/>
                  </a:cubicBezTo>
                  <a:cubicBezTo>
                    <a:pt x="646" y="262"/>
                    <a:pt x="646" y="262"/>
                    <a:pt x="384" y="262"/>
                  </a:cubicBezTo>
                  <a:cubicBezTo>
                    <a:pt x="378" y="262"/>
                    <a:pt x="374" y="257"/>
                    <a:pt x="374" y="251"/>
                  </a:cubicBezTo>
                  <a:cubicBezTo>
                    <a:pt x="374" y="251"/>
                    <a:pt x="374" y="251"/>
                    <a:pt x="374" y="59"/>
                  </a:cubicBezTo>
                  <a:cubicBezTo>
                    <a:pt x="374" y="53"/>
                    <a:pt x="378" y="49"/>
                    <a:pt x="384" y="49"/>
                  </a:cubicBezTo>
                  <a:cubicBezTo>
                    <a:pt x="384" y="49"/>
                    <a:pt x="384" y="49"/>
                    <a:pt x="646" y="49"/>
                  </a:cubicBezTo>
                  <a:cubicBezTo>
                    <a:pt x="652" y="49"/>
                    <a:pt x="657" y="53"/>
                    <a:pt x="657" y="59"/>
                  </a:cubicBezTo>
                  <a:cubicBezTo>
                    <a:pt x="657" y="59"/>
                    <a:pt x="657" y="59"/>
                    <a:pt x="657" y="251"/>
                  </a:cubicBezTo>
                  <a:close/>
                  <a:moveTo>
                    <a:pt x="683" y="298"/>
                  </a:moveTo>
                  <a:cubicBezTo>
                    <a:pt x="683" y="300"/>
                    <a:pt x="681" y="302"/>
                    <a:pt x="680" y="302"/>
                  </a:cubicBezTo>
                  <a:cubicBezTo>
                    <a:pt x="668" y="302"/>
                    <a:pt x="668" y="302"/>
                    <a:pt x="668" y="302"/>
                  </a:cubicBezTo>
                  <a:cubicBezTo>
                    <a:pt x="666" y="302"/>
                    <a:pt x="665" y="300"/>
                    <a:pt x="665" y="298"/>
                  </a:cubicBezTo>
                  <a:cubicBezTo>
                    <a:pt x="665" y="277"/>
                    <a:pt x="665" y="277"/>
                    <a:pt x="665" y="277"/>
                  </a:cubicBezTo>
                  <a:cubicBezTo>
                    <a:pt x="665" y="275"/>
                    <a:pt x="666" y="273"/>
                    <a:pt x="668" y="273"/>
                  </a:cubicBezTo>
                  <a:cubicBezTo>
                    <a:pt x="680" y="273"/>
                    <a:pt x="680" y="273"/>
                    <a:pt x="680" y="273"/>
                  </a:cubicBezTo>
                  <a:cubicBezTo>
                    <a:pt x="681" y="273"/>
                    <a:pt x="683" y="275"/>
                    <a:pt x="683" y="277"/>
                  </a:cubicBezTo>
                  <a:lnTo>
                    <a:pt x="683" y="298"/>
                  </a:lnTo>
                  <a:close/>
                  <a:moveTo>
                    <a:pt x="683" y="33"/>
                  </a:moveTo>
                  <a:cubicBezTo>
                    <a:pt x="683" y="35"/>
                    <a:pt x="681" y="37"/>
                    <a:pt x="680" y="37"/>
                  </a:cubicBezTo>
                  <a:cubicBezTo>
                    <a:pt x="668" y="37"/>
                    <a:pt x="668" y="37"/>
                    <a:pt x="668" y="37"/>
                  </a:cubicBezTo>
                  <a:cubicBezTo>
                    <a:pt x="666" y="37"/>
                    <a:pt x="665" y="35"/>
                    <a:pt x="665" y="33"/>
                  </a:cubicBezTo>
                  <a:cubicBezTo>
                    <a:pt x="665" y="12"/>
                    <a:pt x="665" y="12"/>
                    <a:pt x="665" y="12"/>
                  </a:cubicBezTo>
                  <a:cubicBezTo>
                    <a:pt x="665" y="10"/>
                    <a:pt x="666" y="8"/>
                    <a:pt x="668" y="8"/>
                  </a:cubicBezTo>
                  <a:cubicBezTo>
                    <a:pt x="680" y="8"/>
                    <a:pt x="680" y="8"/>
                    <a:pt x="680" y="8"/>
                  </a:cubicBezTo>
                  <a:cubicBezTo>
                    <a:pt x="681" y="8"/>
                    <a:pt x="683" y="10"/>
                    <a:pt x="683" y="12"/>
                  </a:cubicBezTo>
                  <a:lnTo>
                    <a:pt x="683" y="33"/>
                  </a:lnTo>
                  <a:close/>
                  <a:moveTo>
                    <a:pt x="712" y="298"/>
                  </a:moveTo>
                  <a:cubicBezTo>
                    <a:pt x="712" y="300"/>
                    <a:pt x="711" y="302"/>
                    <a:pt x="709" y="302"/>
                  </a:cubicBezTo>
                  <a:cubicBezTo>
                    <a:pt x="697" y="302"/>
                    <a:pt x="697" y="302"/>
                    <a:pt x="697" y="302"/>
                  </a:cubicBezTo>
                  <a:cubicBezTo>
                    <a:pt x="695" y="302"/>
                    <a:pt x="694" y="300"/>
                    <a:pt x="694" y="298"/>
                  </a:cubicBezTo>
                  <a:cubicBezTo>
                    <a:pt x="694" y="277"/>
                    <a:pt x="694" y="277"/>
                    <a:pt x="694" y="277"/>
                  </a:cubicBezTo>
                  <a:cubicBezTo>
                    <a:pt x="694" y="275"/>
                    <a:pt x="695" y="273"/>
                    <a:pt x="697" y="273"/>
                  </a:cubicBezTo>
                  <a:cubicBezTo>
                    <a:pt x="709" y="273"/>
                    <a:pt x="709" y="273"/>
                    <a:pt x="709" y="273"/>
                  </a:cubicBezTo>
                  <a:cubicBezTo>
                    <a:pt x="711" y="273"/>
                    <a:pt x="712" y="275"/>
                    <a:pt x="712" y="277"/>
                  </a:cubicBezTo>
                  <a:lnTo>
                    <a:pt x="712" y="298"/>
                  </a:lnTo>
                  <a:close/>
                  <a:moveTo>
                    <a:pt x="742" y="298"/>
                  </a:moveTo>
                  <a:cubicBezTo>
                    <a:pt x="742" y="300"/>
                    <a:pt x="740" y="302"/>
                    <a:pt x="739" y="302"/>
                  </a:cubicBezTo>
                  <a:cubicBezTo>
                    <a:pt x="727" y="302"/>
                    <a:pt x="727" y="302"/>
                    <a:pt x="727" y="302"/>
                  </a:cubicBezTo>
                  <a:cubicBezTo>
                    <a:pt x="725" y="302"/>
                    <a:pt x="724" y="300"/>
                    <a:pt x="724" y="298"/>
                  </a:cubicBezTo>
                  <a:cubicBezTo>
                    <a:pt x="724" y="277"/>
                    <a:pt x="724" y="277"/>
                    <a:pt x="724" y="277"/>
                  </a:cubicBezTo>
                  <a:cubicBezTo>
                    <a:pt x="724" y="275"/>
                    <a:pt x="725" y="273"/>
                    <a:pt x="727" y="273"/>
                  </a:cubicBezTo>
                  <a:cubicBezTo>
                    <a:pt x="739" y="273"/>
                    <a:pt x="739" y="273"/>
                    <a:pt x="739" y="273"/>
                  </a:cubicBezTo>
                  <a:cubicBezTo>
                    <a:pt x="740" y="273"/>
                    <a:pt x="742" y="275"/>
                    <a:pt x="742" y="277"/>
                  </a:cubicBezTo>
                  <a:lnTo>
                    <a:pt x="742" y="298"/>
                  </a:lnTo>
                  <a:close/>
                  <a:moveTo>
                    <a:pt x="771" y="298"/>
                  </a:moveTo>
                  <a:cubicBezTo>
                    <a:pt x="771" y="300"/>
                    <a:pt x="770" y="302"/>
                    <a:pt x="768" y="302"/>
                  </a:cubicBezTo>
                  <a:cubicBezTo>
                    <a:pt x="756" y="302"/>
                    <a:pt x="756" y="302"/>
                    <a:pt x="756" y="302"/>
                  </a:cubicBezTo>
                  <a:cubicBezTo>
                    <a:pt x="754" y="302"/>
                    <a:pt x="753" y="300"/>
                    <a:pt x="753" y="298"/>
                  </a:cubicBezTo>
                  <a:cubicBezTo>
                    <a:pt x="753" y="277"/>
                    <a:pt x="753" y="277"/>
                    <a:pt x="753" y="277"/>
                  </a:cubicBezTo>
                  <a:cubicBezTo>
                    <a:pt x="753" y="275"/>
                    <a:pt x="754" y="273"/>
                    <a:pt x="756" y="273"/>
                  </a:cubicBezTo>
                  <a:cubicBezTo>
                    <a:pt x="768" y="273"/>
                    <a:pt x="768" y="273"/>
                    <a:pt x="768" y="273"/>
                  </a:cubicBezTo>
                  <a:cubicBezTo>
                    <a:pt x="770" y="273"/>
                    <a:pt x="771" y="275"/>
                    <a:pt x="771" y="277"/>
                  </a:cubicBezTo>
                  <a:lnTo>
                    <a:pt x="771" y="298"/>
                  </a:lnTo>
                  <a:close/>
                  <a:moveTo>
                    <a:pt x="801" y="298"/>
                  </a:moveTo>
                  <a:cubicBezTo>
                    <a:pt x="801" y="300"/>
                    <a:pt x="799" y="302"/>
                    <a:pt x="798" y="302"/>
                  </a:cubicBezTo>
                  <a:cubicBezTo>
                    <a:pt x="786" y="302"/>
                    <a:pt x="786" y="302"/>
                    <a:pt x="786" y="302"/>
                  </a:cubicBezTo>
                  <a:cubicBezTo>
                    <a:pt x="784" y="302"/>
                    <a:pt x="782" y="300"/>
                    <a:pt x="782" y="298"/>
                  </a:cubicBezTo>
                  <a:cubicBezTo>
                    <a:pt x="782" y="277"/>
                    <a:pt x="782" y="277"/>
                    <a:pt x="782" y="277"/>
                  </a:cubicBezTo>
                  <a:cubicBezTo>
                    <a:pt x="782" y="275"/>
                    <a:pt x="784" y="273"/>
                    <a:pt x="786" y="273"/>
                  </a:cubicBezTo>
                  <a:cubicBezTo>
                    <a:pt x="798" y="273"/>
                    <a:pt x="798" y="273"/>
                    <a:pt x="798" y="273"/>
                  </a:cubicBezTo>
                  <a:cubicBezTo>
                    <a:pt x="799" y="273"/>
                    <a:pt x="801" y="275"/>
                    <a:pt x="801" y="277"/>
                  </a:cubicBezTo>
                  <a:lnTo>
                    <a:pt x="801" y="298"/>
                  </a:lnTo>
                  <a:close/>
                  <a:moveTo>
                    <a:pt x="830" y="298"/>
                  </a:moveTo>
                  <a:cubicBezTo>
                    <a:pt x="830" y="300"/>
                    <a:pt x="829" y="302"/>
                    <a:pt x="827" y="302"/>
                  </a:cubicBezTo>
                  <a:cubicBezTo>
                    <a:pt x="815" y="302"/>
                    <a:pt x="815" y="302"/>
                    <a:pt x="815" y="302"/>
                  </a:cubicBezTo>
                  <a:cubicBezTo>
                    <a:pt x="813" y="302"/>
                    <a:pt x="812" y="300"/>
                    <a:pt x="812" y="298"/>
                  </a:cubicBezTo>
                  <a:cubicBezTo>
                    <a:pt x="812" y="277"/>
                    <a:pt x="812" y="277"/>
                    <a:pt x="812" y="277"/>
                  </a:cubicBezTo>
                  <a:cubicBezTo>
                    <a:pt x="812" y="275"/>
                    <a:pt x="813" y="273"/>
                    <a:pt x="815" y="273"/>
                  </a:cubicBezTo>
                  <a:cubicBezTo>
                    <a:pt x="827" y="273"/>
                    <a:pt x="827" y="273"/>
                    <a:pt x="827" y="273"/>
                  </a:cubicBezTo>
                  <a:cubicBezTo>
                    <a:pt x="829" y="273"/>
                    <a:pt x="830" y="275"/>
                    <a:pt x="830" y="277"/>
                  </a:cubicBezTo>
                  <a:lnTo>
                    <a:pt x="830" y="298"/>
                  </a:lnTo>
                  <a:close/>
                  <a:moveTo>
                    <a:pt x="860" y="298"/>
                  </a:moveTo>
                  <a:cubicBezTo>
                    <a:pt x="860" y="300"/>
                    <a:pt x="858" y="302"/>
                    <a:pt x="857" y="302"/>
                  </a:cubicBezTo>
                  <a:cubicBezTo>
                    <a:pt x="844" y="302"/>
                    <a:pt x="844" y="302"/>
                    <a:pt x="844" y="302"/>
                  </a:cubicBezTo>
                  <a:cubicBezTo>
                    <a:pt x="843" y="302"/>
                    <a:pt x="841" y="300"/>
                    <a:pt x="841" y="298"/>
                  </a:cubicBezTo>
                  <a:cubicBezTo>
                    <a:pt x="841" y="277"/>
                    <a:pt x="841" y="277"/>
                    <a:pt x="841" y="277"/>
                  </a:cubicBezTo>
                  <a:cubicBezTo>
                    <a:pt x="841" y="275"/>
                    <a:pt x="843" y="273"/>
                    <a:pt x="844" y="273"/>
                  </a:cubicBezTo>
                  <a:cubicBezTo>
                    <a:pt x="857" y="273"/>
                    <a:pt x="857" y="273"/>
                    <a:pt x="857" y="273"/>
                  </a:cubicBezTo>
                  <a:cubicBezTo>
                    <a:pt x="858" y="273"/>
                    <a:pt x="860" y="275"/>
                    <a:pt x="860" y="277"/>
                  </a:cubicBezTo>
                  <a:lnTo>
                    <a:pt x="860" y="298"/>
                  </a:lnTo>
                  <a:close/>
                  <a:moveTo>
                    <a:pt x="889" y="298"/>
                  </a:moveTo>
                  <a:cubicBezTo>
                    <a:pt x="889" y="300"/>
                    <a:pt x="888" y="302"/>
                    <a:pt x="886" y="302"/>
                  </a:cubicBezTo>
                  <a:cubicBezTo>
                    <a:pt x="874" y="302"/>
                    <a:pt x="874" y="302"/>
                    <a:pt x="874" y="302"/>
                  </a:cubicBezTo>
                  <a:cubicBezTo>
                    <a:pt x="872" y="302"/>
                    <a:pt x="871" y="300"/>
                    <a:pt x="871" y="298"/>
                  </a:cubicBezTo>
                  <a:cubicBezTo>
                    <a:pt x="871" y="277"/>
                    <a:pt x="871" y="277"/>
                    <a:pt x="871" y="277"/>
                  </a:cubicBezTo>
                  <a:cubicBezTo>
                    <a:pt x="871" y="275"/>
                    <a:pt x="872" y="273"/>
                    <a:pt x="874" y="273"/>
                  </a:cubicBezTo>
                  <a:cubicBezTo>
                    <a:pt x="886" y="273"/>
                    <a:pt x="886" y="273"/>
                    <a:pt x="886" y="273"/>
                  </a:cubicBezTo>
                  <a:cubicBezTo>
                    <a:pt x="888" y="273"/>
                    <a:pt x="889" y="275"/>
                    <a:pt x="889" y="277"/>
                  </a:cubicBezTo>
                  <a:lnTo>
                    <a:pt x="889" y="298"/>
                  </a:lnTo>
                  <a:close/>
                  <a:moveTo>
                    <a:pt x="919" y="298"/>
                  </a:moveTo>
                  <a:cubicBezTo>
                    <a:pt x="919" y="300"/>
                    <a:pt x="917" y="302"/>
                    <a:pt x="915" y="302"/>
                  </a:cubicBezTo>
                  <a:cubicBezTo>
                    <a:pt x="903" y="302"/>
                    <a:pt x="903" y="302"/>
                    <a:pt x="903" y="302"/>
                  </a:cubicBezTo>
                  <a:cubicBezTo>
                    <a:pt x="902" y="302"/>
                    <a:pt x="900" y="300"/>
                    <a:pt x="900" y="298"/>
                  </a:cubicBezTo>
                  <a:cubicBezTo>
                    <a:pt x="900" y="277"/>
                    <a:pt x="900" y="277"/>
                    <a:pt x="900" y="277"/>
                  </a:cubicBezTo>
                  <a:cubicBezTo>
                    <a:pt x="900" y="275"/>
                    <a:pt x="902" y="273"/>
                    <a:pt x="903" y="273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17" y="273"/>
                    <a:pt x="919" y="275"/>
                    <a:pt x="919" y="277"/>
                  </a:cubicBezTo>
                  <a:lnTo>
                    <a:pt x="919" y="298"/>
                  </a:lnTo>
                  <a:close/>
                  <a:moveTo>
                    <a:pt x="948" y="298"/>
                  </a:moveTo>
                  <a:cubicBezTo>
                    <a:pt x="948" y="300"/>
                    <a:pt x="947" y="302"/>
                    <a:pt x="945" y="302"/>
                  </a:cubicBezTo>
                  <a:cubicBezTo>
                    <a:pt x="933" y="302"/>
                    <a:pt x="933" y="302"/>
                    <a:pt x="933" y="302"/>
                  </a:cubicBezTo>
                  <a:cubicBezTo>
                    <a:pt x="931" y="302"/>
                    <a:pt x="930" y="300"/>
                    <a:pt x="930" y="298"/>
                  </a:cubicBezTo>
                  <a:cubicBezTo>
                    <a:pt x="930" y="277"/>
                    <a:pt x="930" y="277"/>
                    <a:pt x="930" y="277"/>
                  </a:cubicBezTo>
                  <a:cubicBezTo>
                    <a:pt x="930" y="275"/>
                    <a:pt x="931" y="273"/>
                    <a:pt x="933" y="273"/>
                  </a:cubicBezTo>
                  <a:cubicBezTo>
                    <a:pt x="945" y="273"/>
                    <a:pt x="945" y="273"/>
                    <a:pt x="945" y="273"/>
                  </a:cubicBezTo>
                  <a:cubicBezTo>
                    <a:pt x="947" y="273"/>
                    <a:pt x="948" y="275"/>
                    <a:pt x="948" y="277"/>
                  </a:cubicBezTo>
                  <a:lnTo>
                    <a:pt x="948" y="298"/>
                  </a:lnTo>
                  <a:close/>
                  <a:moveTo>
                    <a:pt x="977" y="298"/>
                  </a:moveTo>
                  <a:cubicBezTo>
                    <a:pt x="977" y="300"/>
                    <a:pt x="976" y="302"/>
                    <a:pt x="974" y="302"/>
                  </a:cubicBezTo>
                  <a:cubicBezTo>
                    <a:pt x="962" y="302"/>
                    <a:pt x="962" y="302"/>
                    <a:pt x="962" y="302"/>
                  </a:cubicBezTo>
                  <a:cubicBezTo>
                    <a:pt x="961" y="302"/>
                    <a:pt x="959" y="300"/>
                    <a:pt x="959" y="298"/>
                  </a:cubicBezTo>
                  <a:cubicBezTo>
                    <a:pt x="959" y="277"/>
                    <a:pt x="959" y="277"/>
                    <a:pt x="959" y="277"/>
                  </a:cubicBezTo>
                  <a:cubicBezTo>
                    <a:pt x="959" y="275"/>
                    <a:pt x="961" y="273"/>
                    <a:pt x="962" y="273"/>
                  </a:cubicBezTo>
                  <a:cubicBezTo>
                    <a:pt x="974" y="273"/>
                    <a:pt x="974" y="273"/>
                    <a:pt x="974" y="273"/>
                  </a:cubicBezTo>
                  <a:cubicBezTo>
                    <a:pt x="976" y="273"/>
                    <a:pt x="977" y="275"/>
                    <a:pt x="977" y="277"/>
                  </a:cubicBezTo>
                  <a:lnTo>
                    <a:pt x="977" y="298"/>
                  </a:lnTo>
                  <a:close/>
                  <a:moveTo>
                    <a:pt x="986" y="251"/>
                  </a:moveTo>
                  <a:cubicBezTo>
                    <a:pt x="986" y="257"/>
                    <a:pt x="981" y="262"/>
                    <a:pt x="975" y="262"/>
                  </a:cubicBezTo>
                  <a:cubicBezTo>
                    <a:pt x="975" y="262"/>
                    <a:pt x="975" y="262"/>
                    <a:pt x="713" y="262"/>
                  </a:cubicBezTo>
                  <a:cubicBezTo>
                    <a:pt x="707" y="262"/>
                    <a:pt x="702" y="257"/>
                    <a:pt x="702" y="251"/>
                  </a:cubicBezTo>
                  <a:cubicBezTo>
                    <a:pt x="702" y="251"/>
                    <a:pt x="702" y="251"/>
                    <a:pt x="702" y="59"/>
                  </a:cubicBezTo>
                  <a:cubicBezTo>
                    <a:pt x="702" y="53"/>
                    <a:pt x="707" y="49"/>
                    <a:pt x="713" y="49"/>
                  </a:cubicBezTo>
                  <a:cubicBezTo>
                    <a:pt x="713" y="49"/>
                    <a:pt x="713" y="49"/>
                    <a:pt x="975" y="49"/>
                  </a:cubicBezTo>
                  <a:cubicBezTo>
                    <a:pt x="981" y="49"/>
                    <a:pt x="986" y="53"/>
                    <a:pt x="986" y="59"/>
                  </a:cubicBezTo>
                  <a:cubicBezTo>
                    <a:pt x="986" y="59"/>
                    <a:pt x="986" y="59"/>
                    <a:pt x="986" y="251"/>
                  </a:cubicBezTo>
                  <a:close/>
                  <a:moveTo>
                    <a:pt x="1007" y="298"/>
                  </a:moveTo>
                  <a:cubicBezTo>
                    <a:pt x="1007" y="300"/>
                    <a:pt x="1006" y="302"/>
                    <a:pt x="1004" y="302"/>
                  </a:cubicBezTo>
                  <a:cubicBezTo>
                    <a:pt x="992" y="302"/>
                    <a:pt x="992" y="302"/>
                    <a:pt x="992" y="302"/>
                  </a:cubicBezTo>
                  <a:cubicBezTo>
                    <a:pt x="990" y="302"/>
                    <a:pt x="989" y="300"/>
                    <a:pt x="989" y="298"/>
                  </a:cubicBezTo>
                  <a:cubicBezTo>
                    <a:pt x="989" y="277"/>
                    <a:pt x="989" y="277"/>
                    <a:pt x="989" y="277"/>
                  </a:cubicBezTo>
                  <a:cubicBezTo>
                    <a:pt x="989" y="275"/>
                    <a:pt x="990" y="273"/>
                    <a:pt x="992" y="273"/>
                  </a:cubicBezTo>
                  <a:cubicBezTo>
                    <a:pt x="1004" y="273"/>
                    <a:pt x="1004" y="273"/>
                    <a:pt x="1004" y="273"/>
                  </a:cubicBezTo>
                  <a:cubicBezTo>
                    <a:pt x="1006" y="273"/>
                    <a:pt x="1007" y="275"/>
                    <a:pt x="1007" y="277"/>
                  </a:cubicBezTo>
                  <a:lnTo>
                    <a:pt x="1007" y="298"/>
                  </a:lnTo>
                  <a:close/>
                  <a:moveTo>
                    <a:pt x="1007" y="33"/>
                  </a:moveTo>
                  <a:cubicBezTo>
                    <a:pt x="1007" y="35"/>
                    <a:pt x="1006" y="37"/>
                    <a:pt x="1004" y="37"/>
                  </a:cubicBezTo>
                  <a:cubicBezTo>
                    <a:pt x="992" y="37"/>
                    <a:pt x="992" y="37"/>
                    <a:pt x="992" y="37"/>
                  </a:cubicBezTo>
                  <a:cubicBezTo>
                    <a:pt x="990" y="37"/>
                    <a:pt x="989" y="35"/>
                    <a:pt x="989" y="33"/>
                  </a:cubicBezTo>
                  <a:cubicBezTo>
                    <a:pt x="989" y="12"/>
                    <a:pt x="989" y="12"/>
                    <a:pt x="989" y="12"/>
                  </a:cubicBezTo>
                  <a:cubicBezTo>
                    <a:pt x="989" y="10"/>
                    <a:pt x="990" y="8"/>
                    <a:pt x="992" y="8"/>
                  </a:cubicBezTo>
                  <a:cubicBezTo>
                    <a:pt x="1004" y="8"/>
                    <a:pt x="1004" y="8"/>
                    <a:pt x="1004" y="8"/>
                  </a:cubicBezTo>
                  <a:cubicBezTo>
                    <a:pt x="1006" y="8"/>
                    <a:pt x="1007" y="10"/>
                    <a:pt x="1007" y="12"/>
                  </a:cubicBezTo>
                  <a:lnTo>
                    <a:pt x="1007" y="33"/>
                  </a:lnTo>
                  <a:close/>
                  <a:moveTo>
                    <a:pt x="1036" y="298"/>
                  </a:moveTo>
                  <a:cubicBezTo>
                    <a:pt x="1036" y="300"/>
                    <a:pt x="1035" y="302"/>
                    <a:pt x="1033" y="302"/>
                  </a:cubicBezTo>
                  <a:cubicBezTo>
                    <a:pt x="1021" y="302"/>
                    <a:pt x="1021" y="302"/>
                    <a:pt x="1021" y="302"/>
                  </a:cubicBezTo>
                  <a:cubicBezTo>
                    <a:pt x="1020" y="302"/>
                    <a:pt x="1018" y="300"/>
                    <a:pt x="1018" y="298"/>
                  </a:cubicBezTo>
                  <a:cubicBezTo>
                    <a:pt x="1018" y="277"/>
                    <a:pt x="1018" y="277"/>
                    <a:pt x="1018" y="277"/>
                  </a:cubicBezTo>
                  <a:cubicBezTo>
                    <a:pt x="1018" y="275"/>
                    <a:pt x="1020" y="273"/>
                    <a:pt x="1021" y="273"/>
                  </a:cubicBezTo>
                  <a:cubicBezTo>
                    <a:pt x="1033" y="273"/>
                    <a:pt x="1033" y="273"/>
                    <a:pt x="1033" y="273"/>
                  </a:cubicBezTo>
                  <a:cubicBezTo>
                    <a:pt x="1035" y="273"/>
                    <a:pt x="1036" y="275"/>
                    <a:pt x="1036" y="277"/>
                  </a:cubicBezTo>
                  <a:lnTo>
                    <a:pt x="1036" y="298"/>
                  </a:lnTo>
                  <a:close/>
                  <a:moveTo>
                    <a:pt x="1066" y="298"/>
                  </a:moveTo>
                  <a:cubicBezTo>
                    <a:pt x="1066" y="300"/>
                    <a:pt x="1065" y="302"/>
                    <a:pt x="1063" y="302"/>
                  </a:cubicBezTo>
                  <a:cubicBezTo>
                    <a:pt x="1051" y="302"/>
                    <a:pt x="1051" y="302"/>
                    <a:pt x="1051" y="302"/>
                  </a:cubicBezTo>
                  <a:cubicBezTo>
                    <a:pt x="1049" y="302"/>
                    <a:pt x="1048" y="300"/>
                    <a:pt x="1048" y="298"/>
                  </a:cubicBezTo>
                  <a:cubicBezTo>
                    <a:pt x="1048" y="277"/>
                    <a:pt x="1048" y="277"/>
                    <a:pt x="1048" y="277"/>
                  </a:cubicBezTo>
                  <a:cubicBezTo>
                    <a:pt x="1048" y="275"/>
                    <a:pt x="1049" y="273"/>
                    <a:pt x="1051" y="273"/>
                  </a:cubicBezTo>
                  <a:cubicBezTo>
                    <a:pt x="1063" y="273"/>
                    <a:pt x="1063" y="273"/>
                    <a:pt x="1063" y="273"/>
                  </a:cubicBezTo>
                  <a:cubicBezTo>
                    <a:pt x="1065" y="273"/>
                    <a:pt x="1066" y="275"/>
                    <a:pt x="1066" y="277"/>
                  </a:cubicBezTo>
                  <a:lnTo>
                    <a:pt x="1066" y="298"/>
                  </a:lnTo>
                  <a:close/>
                  <a:moveTo>
                    <a:pt x="1095" y="298"/>
                  </a:moveTo>
                  <a:cubicBezTo>
                    <a:pt x="1095" y="300"/>
                    <a:pt x="1094" y="302"/>
                    <a:pt x="1092" y="302"/>
                  </a:cubicBezTo>
                  <a:cubicBezTo>
                    <a:pt x="1080" y="302"/>
                    <a:pt x="1080" y="302"/>
                    <a:pt x="1080" y="302"/>
                  </a:cubicBezTo>
                  <a:cubicBezTo>
                    <a:pt x="1079" y="302"/>
                    <a:pt x="1077" y="300"/>
                    <a:pt x="1077" y="298"/>
                  </a:cubicBezTo>
                  <a:cubicBezTo>
                    <a:pt x="1077" y="277"/>
                    <a:pt x="1077" y="277"/>
                    <a:pt x="1077" y="277"/>
                  </a:cubicBezTo>
                  <a:cubicBezTo>
                    <a:pt x="1077" y="275"/>
                    <a:pt x="1079" y="273"/>
                    <a:pt x="1080" y="273"/>
                  </a:cubicBezTo>
                  <a:cubicBezTo>
                    <a:pt x="1092" y="273"/>
                    <a:pt x="1092" y="273"/>
                    <a:pt x="1092" y="273"/>
                  </a:cubicBezTo>
                  <a:cubicBezTo>
                    <a:pt x="1094" y="273"/>
                    <a:pt x="1095" y="275"/>
                    <a:pt x="1095" y="277"/>
                  </a:cubicBezTo>
                  <a:lnTo>
                    <a:pt x="1095" y="298"/>
                  </a:lnTo>
                  <a:close/>
                  <a:moveTo>
                    <a:pt x="1125" y="298"/>
                  </a:moveTo>
                  <a:cubicBezTo>
                    <a:pt x="1125" y="300"/>
                    <a:pt x="1123" y="302"/>
                    <a:pt x="1122" y="302"/>
                  </a:cubicBezTo>
                  <a:cubicBezTo>
                    <a:pt x="1110" y="302"/>
                    <a:pt x="1110" y="302"/>
                    <a:pt x="1110" y="302"/>
                  </a:cubicBezTo>
                  <a:cubicBezTo>
                    <a:pt x="1108" y="302"/>
                    <a:pt x="1107" y="300"/>
                    <a:pt x="1107" y="298"/>
                  </a:cubicBezTo>
                  <a:cubicBezTo>
                    <a:pt x="1107" y="277"/>
                    <a:pt x="1107" y="277"/>
                    <a:pt x="1107" y="277"/>
                  </a:cubicBezTo>
                  <a:cubicBezTo>
                    <a:pt x="1107" y="275"/>
                    <a:pt x="1108" y="273"/>
                    <a:pt x="1110" y="273"/>
                  </a:cubicBezTo>
                  <a:cubicBezTo>
                    <a:pt x="1122" y="273"/>
                    <a:pt x="1122" y="273"/>
                    <a:pt x="1122" y="273"/>
                  </a:cubicBezTo>
                  <a:cubicBezTo>
                    <a:pt x="1123" y="273"/>
                    <a:pt x="1125" y="275"/>
                    <a:pt x="1125" y="277"/>
                  </a:cubicBezTo>
                  <a:lnTo>
                    <a:pt x="1125" y="298"/>
                  </a:lnTo>
                  <a:close/>
                  <a:moveTo>
                    <a:pt x="1154" y="298"/>
                  </a:moveTo>
                  <a:cubicBezTo>
                    <a:pt x="1154" y="300"/>
                    <a:pt x="1153" y="302"/>
                    <a:pt x="1151" y="302"/>
                  </a:cubicBezTo>
                  <a:cubicBezTo>
                    <a:pt x="1139" y="302"/>
                    <a:pt x="1139" y="302"/>
                    <a:pt x="1139" y="302"/>
                  </a:cubicBezTo>
                  <a:cubicBezTo>
                    <a:pt x="1138" y="302"/>
                    <a:pt x="1136" y="300"/>
                    <a:pt x="1136" y="298"/>
                  </a:cubicBezTo>
                  <a:cubicBezTo>
                    <a:pt x="1136" y="277"/>
                    <a:pt x="1136" y="277"/>
                    <a:pt x="1136" y="277"/>
                  </a:cubicBezTo>
                  <a:cubicBezTo>
                    <a:pt x="1136" y="275"/>
                    <a:pt x="1138" y="273"/>
                    <a:pt x="1139" y="273"/>
                  </a:cubicBezTo>
                  <a:cubicBezTo>
                    <a:pt x="1151" y="273"/>
                    <a:pt x="1151" y="273"/>
                    <a:pt x="1151" y="273"/>
                  </a:cubicBezTo>
                  <a:cubicBezTo>
                    <a:pt x="1153" y="273"/>
                    <a:pt x="1154" y="275"/>
                    <a:pt x="1154" y="277"/>
                  </a:cubicBezTo>
                  <a:lnTo>
                    <a:pt x="1154" y="298"/>
                  </a:lnTo>
                  <a:close/>
                  <a:moveTo>
                    <a:pt x="1184" y="298"/>
                  </a:moveTo>
                  <a:cubicBezTo>
                    <a:pt x="1184" y="300"/>
                    <a:pt x="1182" y="302"/>
                    <a:pt x="1181" y="302"/>
                  </a:cubicBezTo>
                  <a:cubicBezTo>
                    <a:pt x="1169" y="302"/>
                    <a:pt x="1169" y="302"/>
                    <a:pt x="1169" y="302"/>
                  </a:cubicBezTo>
                  <a:cubicBezTo>
                    <a:pt x="1167" y="302"/>
                    <a:pt x="1166" y="300"/>
                    <a:pt x="1166" y="298"/>
                  </a:cubicBezTo>
                  <a:cubicBezTo>
                    <a:pt x="1166" y="277"/>
                    <a:pt x="1166" y="277"/>
                    <a:pt x="1166" y="277"/>
                  </a:cubicBezTo>
                  <a:cubicBezTo>
                    <a:pt x="1166" y="275"/>
                    <a:pt x="1167" y="273"/>
                    <a:pt x="1169" y="273"/>
                  </a:cubicBezTo>
                  <a:cubicBezTo>
                    <a:pt x="1181" y="273"/>
                    <a:pt x="1181" y="273"/>
                    <a:pt x="1181" y="273"/>
                  </a:cubicBezTo>
                  <a:cubicBezTo>
                    <a:pt x="1182" y="273"/>
                    <a:pt x="1184" y="275"/>
                    <a:pt x="1184" y="277"/>
                  </a:cubicBezTo>
                  <a:lnTo>
                    <a:pt x="1184" y="298"/>
                  </a:lnTo>
                  <a:close/>
                  <a:moveTo>
                    <a:pt x="1213" y="298"/>
                  </a:moveTo>
                  <a:cubicBezTo>
                    <a:pt x="1213" y="300"/>
                    <a:pt x="1212" y="302"/>
                    <a:pt x="1210" y="302"/>
                  </a:cubicBezTo>
                  <a:cubicBezTo>
                    <a:pt x="1198" y="302"/>
                    <a:pt x="1198" y="302"/>
                    <a:pt x="1198" y="302"/>
                  </a:cubicBezTo>
                  <a:cubicBezTo>
                    <a:pt x="1197" y="302"/>
                    <a:pt x="1195" y="300"/>
                    <a:pt x="1195" y="298"/>
                  </a:cubicBezTo>
                  <a:cubicBezTo>
                    <a:pt x="1195" y="277"/>
                    <a:pt x="1195" y="277"/>
                    <a:pt x="1195" y="277"/>
                  </a:cubicBezTo>
                  <a:cubicBezTo>
                    <a:pt x="1195" y="275"/>
                    <a:pt x="1197" y="273"/>
                    <a:pt x="1198" y="273"/>
                  </a:cubicBezTo>
                  <a:cubicBezTo>
                    <a:pt x="1210" y="273"/>
                    <a:pt x="1210" y="273"/>
                    <a:pt x="1210" y="273"/>
                  </a:cubicBezTo>
                  <a:cubicBezTo>
                    <a:pt x="1212" y="273"/>
                    <a:pt x="1213" y="275"/>
                    <a:pt x="1213" y="277"/>
                  </a:cubicBezTo>
                  <a:lnTo>
                    <a:pt x="1213" y="298"/>
                  </a:lnTo>
                  <a:close/>
                  <a:moveTo>
                    <a:pt x="1243" y="298"/>
                  </a:moveTo>
                  <a:cubicBezTo>
                    <a:pt x="1243" y="300"/>
                    <a:pt x="1241" y="302"/>
                    <a:pt x="1240" y="302"/>
                  </a:cubicBezTo>
                  <a:cubicBezTo>
                    <a:pt x="1228" y="302"/>
                    <a:pt x="1228" y="302"/>
                    <a:pt x="1228" y="302"/>
                  </a:cubicBezTo>
                  <a:cubicBezTo>
                    <a:pt x="1226" y="302"/>
                    <a:pt x="1225" y="300"/>
                    <a:pt x="1225" y="298"/>
                  </a:cubicBezTo>
                  <a:cubicBezTo>
                    <a:pt x="1225" y="277"/>
                    <a:pt x="1225" y="277"/>
                    <a:pt x="1225" y="277"/>
                  </a:cubicBezTo>
                  <a:cubicBezTo>
                    <a:pt x="1225" y="275"/>
                    <a:pt x="1226" y="273"/>
                    <a:pt x="1228" y="273"/>
                  </a:cubicBezTo>
                  <a:cubicBezTo>
                    <a:pt x="1240" y="273"/>
                    <a:pt x="1240" y="273"/>
                    <a:pt x="1240" y="273"/>
                  </a:cubicBezTo>
                  <a:cubicBezTo>
                    <a:pt x="1241" y="273"/>
                    <a:pt x="1243" y="275"/>
                    <a:pt x="1243" y="277"/>
                  </a:cubicBezTo>
                  <a:lnTo>
                    <a:pt x="1243" y="298"/>
                  </a:lnTo>
                  <a:close/>
                  <a:moveTo>
                    <a:pt x="1272" y="298"/>
                  </a:moveTo>
                  <a:cubicBezTo>
                    <a:pt x="1272" y="300"/>
                    <a:pt x="1271" y="302"/>
                    <a:pt x="1269" y="302"/>
                  </a:cubicBezTo>
                  <a:cubicBezTo>
                    <a:pt x="1257" y="302"/>
                    <a:pt x="1257" y="302"/>
                    <a:pt x="1257" y="302"/>
                  </a:cubicBezTo>
                  <a:cubicBezTo>
                    <a:pt x="1255" y="302"/>
                    <a:pt x="1254" y="300"/>
                    <a:pt x="1254" y="298"/>
                  </a:cubicBezTo>
                  <a:cubicBezTo>
                    <a:pt x="1254" y="277"/>
                    <a:pt x="1254" y="277"/>
                    <a:pt x="1254" y="277"/>
                  </a:cubicBezTo>
                  <a:cubicBezTo>
                    <a:pt x="1254" y="275"/>
                    <a:pt x="1255" y="273"/>
                    <a:pt x="1257" y="273"/>
                  </a:cubicBezTo>
                  <a:cubicBezTo>
                    <a:pt x="1269" y="273"/>
                    <a:pt x="1269" y="273"/>
                    <a:pt x="1269" y="273"/>
                  </a:cubicBezTo>
                  <a:cubicBezTo>
                    <a:pt x="1271" y="273"/>
                    <a:pt x="1272" y="275"/>
                    <a:pt x="1272" y="277"/>
                  </a:cubicBezTo>
                  <a:lnTo>
                    <a:pt x="1272" y="298"/>
                  </a:lnTo>
                  <a:close/>
                  <a:moveTo>
                    <a:pt x="1302" y="298"/>
                  </a:moveTo>
                  <a:cubicBezTo>
                    <a:pt x="1302" y="300"/>
                    <a:pt x="1300" y="302"/>
                    <a:pt x="1299" y="302"/>
                  </a:cubicBezTo>
                  <a:cubicBezTo>
                    <a:pt x="1287" y="302"/>
                    <a:pt x="1287" y="302"/>
                    <a:pt x="1287" y="302"/>
                  </a:cubicBezTo>
                  <a:cubicBezTo>
                    <a:pt x="1285" y="302"/>
                    <a:pt x="1284" y="300"/>
                    <a:pt x="1284" y="298"/>
                  </a:cubicBezTo>
                  <a:cubicBezTo>
                    <a:pt x="1284" y="277"/>
                    <a:pt x="1284" y="277"/>
                    <a:pt x="1284" y="277"/>
                  </a:cubicBezTo>
                  <a:cubicBezTo>
                    <a:pt x="1284" y="275"/>
                    <a:pt x="1285" y="273"/>
                    <a:pt x="1287" y="273"/>
                  </a:cubicBezTo>
                  <a:cubicBezTo>
                    <a:pt x="1299" y="273"/>
                    <a:pt x="1299" y="273"/>
                    <a:pt x="1299" y="273"/>
                  </a:cubicBezTo>
                  <a:cubicBezTo>
                    <a:pt x="1300" y="273"/>
                    <a:pt x="1302" y="275"/>
                    <a:pt x="1302" y="277"/>
                  </a:cubicBezTo>
                  <a:lnTo>
                    <a:pt x="1302" y="298"/>
                  </a:lnTo>
                  <a:close/>
                  <a:moveTo>
                    <a:pt x="1304" y="262"/>
                  </a:moveTo>
                  <a:cubicBezTo>
                    <a:pt x="1304" y="262"/>
                    <a:pt x="1304" y="262"/>
                    <a:pt x="1041" y="262"/>
                  </a:cubicBezTo>
                  <a:cubicBezTo>
                    <a:pt x="1035" y="262"/>
                    <a:pt x="1031" y="257"/>
                    <a:pt x="1031" y="251"/>
                  </a:cubicBezTo>
                  <a:cubicBezTo>
                    <a:pt x="1031" y="251"/>
                    <a:pt x="1031" y="251"/>
                    <a:pt x="1031" y="59"/>
                  </a:cubicBezTo>
                  <a:cubicBezTo>
                    <a:pt x="1031" y="53"/>
                    <a:pt x="1035" y="49"/>
                    <a:pt x="1041" y="49"/>
                  </a:cubicBezTo>
                  <a:cubicBezTo>
                    <a:pt x="1041" y="49"/>
                    <a:pt x="1041" y="49"/>
                    <a:pt x="1304" y="49"/>
                  </a:cubicBezTo>
                  <a:cubicBezTo>
                    <a:pt x="1310" y="49"/>
                    <a:pt x="1314" y="53"/>
                    <a:pt x="1314" y="59"/>
                  </a:cubicBezTo>
                  <a:cubicBezTo>
                    <a:pt x="1314" y="59"/>
                    <a:pt x="1314" y="59"/>
                    <a:pt x="1314" y="251"/>
                  </a:cubicBezTo>
                  <a:cubicBezTo>
                    <a:pt x="1314" y="257"/>
                    <a:pt x="1310" y="262"/>
                    <a:pt x="1304" y="262"/>
                  </a:cubicBezTo>
                  <a:close/>
                  <a:moveTo>
                    <a:pt x="1331" y="298"/>
                  </a:moveTo>
                  <a:cubicBezTo>
                    <a:pt x="1331" y="300"/>
                    <a:pt x="1330" y="302"/>
                    <a:pt x="1328" y="302"/>
                  </a:cubicBezTo>
                  <a:cubicBezTo>
                    <a:pt x="1316" y="302"/>
                    <a:pt x="1316" y="302"/>
                    <a:pt x="1316" y="302"/>
                  </a:cubicBezTo>
                  <a:cubicBezTo>
                    <a:pt x="1314" y="302"/>
                    <a:pt x="1313" y="300"/>
                    <a:pt x="1313" y="298"/>
                  </a:cubicBezTo>
                  <a:cubicBezTo>
                    <a:pt x="1313" y="277"/>
                    <a:pt x="1313" y="277"/>
                    <a:pt x="1313" y="277"/>
                  </a:cubicBezTo>
                  <a:cubicBezTo>
                    <a:pt x="1313" y="275"/>
                    <a:pt x="1314" y="273"/>
                    <a:pt x="1316" y="273"/>
                  </a:cubicBezTo>
                  <a:cubicBezTo>
                    <a:pt x="1328" y="273"/>
                    <a:pt x="1328" y="273"/>
                    <a:pt x="1328" y="273"/>
                  </a:cubicBezTo>
                  <a:cubicBezTo>
                    <a:pt x="1330" y="273"/>
                    <a:pt x="1331" y="275"/>
                    <a:pt x="1331" y="277"/>
                  </a:cubicBezTo>
                  <a:lnTo>
                    <a:pt x="1331" y="298"/>
                  </a:lnTo>
                  <a:close/>
                  <a:moveTo>
                    <a:pt x="1331" y="33"/>
                  </a:moveTo>
                  <a:cubicBezTo>
                    <a:pt x="1331" y="35"/>
                    <a:pt x="1330" y="37"/>
                    <a:pt x="1328" y="37"/>
                  </a:cubicBezTo>
                  <a:cubicBezTo>
                    <a:pt x="1316" y="37"/>
                    <a:pt x="1316" y="37"/>
                    <a:pt x="1316" y="37"/>
                  </a:cubicBezTo>
                  <a:cubicBezTo>
                    <a:pt x="1314" y="37"/>
                    <a:pt x="1313" y="35"/>
                    <a:pt x="1313" y="33"/>
                  </a:cubicBezTo>
                  <a:cubicBezTo>
                    <a:pt x="1313" y="12"/>
                    <a:pt x="1313" y="12"/>
                    <a:pt x="1313" y="12"/>
                  </a:cubicBezTo>
                  <a:cubicBezTo>
                    <a:pt x="1313" y="10"/>
                    <a:pt x="1314" y="8"/>
                    <a:pt x="1316" y="8"/>
                  </a:cubicBezTo>
                  <a:cubicBezTo>
                    <a:pt x="1328" y="8"/>
                    <a:pt x="1328" y="8"/>
                    <a:pt x="1328" y="8"/>
                  </a:cubicBezTo>
                  <a:cubicBezTo>
                    <a:pt x="1330" y="8"/>
                    <a:pt x="1331" y="10"/>
                    <a:pt x="1331" y="12"/>
                  </a:cubicBezTo>
                  <a:lnTo>
                    <a:pt x="1331" y="33"/>
                  </a:lnTo>
                  <a:close/>
                  <a:moveTo>
                    <a:pt x="1361" y="298"/>
                  </a:moveTo>
                  <a:cubicBezTo>
                    <a:pt x="1361" y="300"/>
                    <a:pt x="1359" y="302"/>
                    <a:pt x="1358" y="302"/>
                  </a:cubicBezTo>
                  <a:cubicBezTo>
                    <a:pt x="1346" y="302"/>
                    <a:pt x="1346" y="302"/>
                    <a:pt x="1346" y="302"/>
                  </a:cubicBezTo>
                  <a:cubicBezTo>
                    <a:pt x="1344" y="302"/>
                    <a:pt x="1343" y="300"/>
                    <a:pt x="1343" y="298"/>
                  </a:cubicBezTo>
                  <a:cubicBezTo>
                    <a:pt x="1343" y="277"/>
                    <a:pt x="1343" y="277"/>
                    <a:pt x="1343" y="277"/>
                  </a:cubicBezTo>
                  <a:cubicBezTo>
                    <a:pt x="1343" y="275"/>
                    <a:pt x="1344" y="273"/>
                    <a:pt x="1346" y="273"/>
                  </a:cubicBezTo>
                  <a:cubicBezTo>
                    <a:pt x="1358" y="273"/>
                    <a:pt x="1358" y="273"/>
                    <a:pt x="1358" y="273"/>
                  </a:cubicBezTo>
                  <a:cubicBezTo>
                    <a:pt x="1359" y="273"/>
                    <a:pt x="1361" y="275"/>
                    <a:pt x="1361" y="277"/>
                  </a:cubicBezTo>
                  <a:lnTo>
                    <a:pt x="1361" y="298"/>
                  </a:lnTo>
                  <a:close/>
                  <a:moveTo>
                    <a:pt x="1390" y="298"/>
                  </a:moveTo>
                  <a:cubicBezTo>
                    <a:pt x="1390" y="300"/>
                    <a:pt x="1389" y="302"/>
                    <a:pt x="1387" y="302"/>
                  </a:cubicBezTo>
                  <a:cubicBezTo>
                    <a:pt x="1375" y="302"/>
                    <a:pt x="1375" y="302"/>
                    <a:pt x="1375" y="302"/>
                  </a:cubicBezTo>
                  <a:cubicBezTo>
                    <a:pt x="1373" y="302"/>
                    <a:pt x="1372" y="300"/>
                    <a:pt x="1372" y="298"/>
                  </a:cubicBezTo>
                  <a:cubicBezTo>
                    <a:pt x="1372" y="277"/>
                    <a:pt x="1372" y="277"/>
                    <a:pt x="1372" y="277"/>
                  </a:cubicBezTo>
                  <a:cubicBezTo>
                    <a:pt x="1372" y="275"/>
                    <a:pt x="1373" y="273"/>
                    <a:pt x="1375" y="273"/>
                  </a:cubicBezTo>
                  <a:cubicBezTo>
                    <a:pt x="1387" y="273"/>
                    <a:pt x="1387" y="273"/>
                    <a:pt x="1387" y="273"/>
                  </a:cubicBezTo>
                  <a:cubicBezTo>
                    <a:pt x="1389" y="273"/>
                    <a:pt x="1390" y="275"/>
                    <a:pt x="1390" y="277"/>
                  </a:cubicBezTo>
                  <a:lnTo>
                    <a:pt x="1390" y="298"/>
                  </a:lnTo>
                  <a:close/>
                  <a:moveTo>
                    <a:pt x="1420" y="298"/>
                  </a:moveTo>
                  <a:cubicBezTo>
                    <a:pt x="1420" y="300"/>
                    <a:pt x="1418" y="302"/>
                    <a:pt x="1417" y="302"/>
                  </a:cubicBezTo>
                  <a:cubicBezTo>
                    <a:pt x="1405" y="302"/>
                    <a:pt x="1405" y="302"/>
                    <a:pt x="1405" y="302"/>
                  </a:cubicBezTo>
                  <a:cubicBezTo>
                    <a:pt x="1403" y="302"/>
                    <a:pt x="1401" y="300"/>
                    <a:pt x="1401" y="298"/>
                  </a:cubicBezTo>
                  <a:cubicBezTo>
                    <a:pt x="1401" y="277"/>
                    <a:pt x="1401" y="277"/>
                    <a:pt x="1401" y="277"/>
                  </a:cubicBezTo>
                  <a:cubicBezTo>
                    <a:pt x="1401" y="275"/>
                    <a:pt x="1403" y="273"/>
                    <a:pt x="1405" y="273"/>
                  </a:cubicBezTo>
                  <a:cubicBezTo>
                    <a:pt x="1417" y="273"/>
                    <a:pt x="1417" y="273"/>
                    <a:pt x="1417" y="273"/>
                  </a:cubicBezTo>
                  <a:cubicBezTo>
                    <a:pt x="1418" y="273"/>
                    <a:pt x="1420" y="275"/>
                    <a:pt x="1420" y="277"/>
                  </a:cubicBezTo>
                  <a:lnTo>
                    <a:pt x="1420" y="298"/>
                  </a:lnTo>
                  <a:close/>
                  <a:moveTo>
                    <a:pt x="1449" y="298"/>
                  </a:moveTo>
                  <a:cubicBezTo>
                    <a:pt x="1449" y="300"/>
                    <a:pt x="1448" y="302"/>
                    <a:pt x="1446" y="302"/>
                  </a:cubicBezTo>
                  <a:cubicBezTo>
                    <a:pt x="1434" y="302"/>
                    <a:pt x="1434" y="302"/>
                    <a:pt x="1434" y="302"/>
                  </a:cubicBezTo>
                  <a:cubicBezTo>
                    <a:pt x="1432" y="302"/>
                    <a:pt x="1431" y="300"/>
                    <a:pt x="1431" y="298"/>
                  </a:cubicBezTo>
                  <a:cubicBezTo>
                    <a:pt x="1431" y="277"/>
                    <a:pt x="1431" y="277"/>
                    <a:pt x="1431" y="277"/>
                  </a:cubicBezTo>
                  <a:cubicBezTo>
                    <a:pt x="1431" y="275"/>
                    <a:pt x="1432" y="273"/>
                    <a:pt x="1434" y="273"/>
                  </a:cubicBezTo>
                  <a:cubicBezTo>
                    <a:pt x="1446" y="273"/>
                    <a:pt x="1446" y="273"/>
                    <a:pt x="1446" y="273"/>
                  </a:cubicBezTo>
                  <a:cubicBezTo>
                    <a:pt x="1448" y="273"/>
                    <a:pt x="1449" y="275"/>
                    <a:pt x="1449" y="277"/>
                  </a:cubicBezTo>
                  <a:lnTo>
                    <a:pt x="1449" y="298"/>
                  </a:lnTo>
                  <a:close/>
                  <a:moveTo>
                    <a:pt x="1479" y="298"/>
                  </a:moveTo>
                  <a:cubicBezTo>
                    <a:pt x="1479" y="300"/>
                    <a:pt x="1477" y="302"/>
                    <a:pt x="1476" y="302"/>
                  </a:cubicBezTo>
                  <a:cubicBezTo>
                    <a:pt x="1463" y="302"/>
                    <a:pt x="1463" y="302"/>
                    <a:pt x="1463" y="302"/>
                  </a:cubicBezTo>
                  <a:cubicBezTo>
                    <a:pt x="1462" y="302"/>
                    <a:pt x="1460" y="300"/>
                    <a:pt x="1460" y="298"/>
                  </a:cubicBezTo>
                  <a:cubicBezTo>
                    <a:pt x="1460" y="277"/>
                    <a:pt x="1460" y="277"/>
                    <a:pt x="1460" y="277"/>
                  </a:cubicBezTo>
                  <a:cubicBezTo>
                    <a:pt x="1460" y="275"/>
                    <a:pt x="1462" y="273"/>
                    <a:pt x="1463" y="273"/>
                  </a:cubicBezTo>
                  <a:cubicBezTo>
                    <a:pt x="1476" y="273"/>
                    <a:pt x="1476" y="273"/>
                    <a:pt x="1476" y="273"/>
                  </a:cubicBezTo>
                  <a:cubicBezTo>
                    <a:pt x="1477" y="273"/>
                    <a:pt x="1479" y="275"/>
                    <a:pt x="1479" y="277"/>
                  </a:cubicBezTo>
                  <a:lnTo>
                    <a:pt x="1479" y="298"/>
                  </a:lnTo>
                  <a:close/>
                  <a:moveTo>
                    <a:pt x="1508" y="298"/>
                  </a:moveTo>
                  <a:cubicBezTo>
                    <a:pt x="1508" y="300"/>
                    <a:pt x="1507" y="302"/>
                    <a:pt x="1505" y="302"/>
                  </a:cubicBezTo>
                  <a:cubicBezTo>
                    <a:pt x="1493" y="302"/>
                    <a:pt x="1493" y="302"/>
                    <a:pt x="1493" y="302"/>
                  </a:cubicBezTo>
                  <a:cubicBezTo>
                    <a:pt x="1491" y="302"/>
                    <a:pt x="1490" y="300"/>
                    <a:pt x="1490" y="298"/>
                  </a:cubicBezTo>
                  <a:cubicBezTo>
                    <a:pt x="1490" y="277"/>
                    <a:pt x="1490" y="277"/>
                    <a:pt x="1490" y="277"/>
                  </a:cubicBezTo>
                  <a:cubicBezTo>
                    <a:pt x="1490" y="275"/>
                    <a:pt x="1491" y="273"/>
                    <a:pt x="1493" y="273"/>
                  </a:cubicBezTo>
                  <a:cubicBezTo>
                    <a:pt x="1505" y="273"/>
                    <a:pt x="1505" y="273"/>
                    <a:pt x="1505" y="273"/>
                  </a:cubicBezTo>
                  <a:cubicBezTo>
                    <a:pt x="1507" y="273"/>
                    <a:pt x="1508" y="275"/>
                    <a:pt x="1508" y="277"/>
                  </a:cubicBezTo>
                  <a:lnTo>
                    <a:pt x="1508" y="298"/>
                  </a:lnTo>
                  <a:close/>
                  <a:moveTo>
                    <a:pt x="1538" y="298"/>
                  </a:moveTo>
                  <a:cubicBezTo>
                    <a:pt x="1538" y="300"/>
                    <a:pt x="1536" y="302"/>
                    <a:pt x="1534" y="302"/>
                  </a:cubicBezTo>
                  <a:cubicBezTo>
                    <a:pt x="1522" y="302"/>
                    <a:pt x="1522" y="302"/>
                    <a:pt x="1522" y="302"/>
                  </a:cubicBezTo>
                  <a:cubicBezTo>
                    <a:pt x="1521" y="302"/>
                    <a:pt x="1519" y="300"/>
                    <a:pt x="1519" y="298"/>
                  </a:cubicBezTo>
                  <a:cubicBezTo>
                    <a:pt x="1519" y="277"/>
                    <a:pt x="1519" y="277"/>
                    <a:pt x="1519" y="277"/>
                  </a:cubicBezTo>
                  <a:cubicBezTo>
                    <a:pt x="1519" y="275"/>
                    <a:pt x="1521" y="273"/>
                    <a:pt x="1522" y="273"/>
                  </a:cubicBezTo>
                  <a:cubicBezTo>
                    <a:pt x="1534" y="273"/>
                    <a:pt x="1534" y="273"/>
                    <a:pt x="1534" y="273"/>
                  </a:cubicBezTo>
                  <a:cubicBezTo>
                    <a:pt x="1536" y="273"/>
                    <a:pt x="1538" y="275"/>
                    <a:pt x="1538" y="277"/>
                  </a:cubicBezTo>
                  <a:lnTo>
                    <a:pt x="1538" y="298"/>
                  </a:lnTo>
                  <a:close/>
                  <a:moveTo>
                    <a:pt x="1567" y="298"/>
                  </a:moveTo>
                  <a:cubicBezTo>
                    <a:pt x="1567" y="300"/>
                    <a:pt x="1566" y="302"/>
                    <a:pt x="1564" y="302"/>
                  </a:cubicBezTo>
                  <a:cubicBezTo>
                    <a:pt x="1552" y="302"/>
                    <a:pt x="1552" y="302"/>
                    <a:pt x="1552" y="302"/>
                  </a:cubicBezTo>
                  <a:cubicBezTo>
                    <a:pt x="1550" y="302"/>
                    <a:pt x="1549" y="300"/>
                    <a:pt x="1549" y="298"/>
                  </a:cubicBezTo>
                  <a:cubicBezTo>
                    <a:pt x="1549" y="277"/>
                    <a:pt x="1549" y="277"/>
                    <a:pt x="1549" y="277"/>
                  </a:cubicBezTo>
                  <a:cubicBezTo>
                    <a:pt x="1549" y="275"/>
                    <a:pt x="1550" y="273"/>
                    <a:pt x="1552" y="273"/>
                  </a:cubicBezTo>
                  <a:cubicBezTo>
                    <a:pt x="1564" y="273"/>
                    <a:pt x="1564" y="273"/>
                    <a:pt x="1564" y="273"/>
                  </a:cubicBezTo>
                  <a:cubicBezTo>
                    <a:pt x="1566" y="273"/>
                    <a:pt x="1567" y="275"/>
                    <a:pt x="1567" y="277"/>
                  </a:cubicBezTo>
                  <a:lnTo>
                    <a:pt x="1567" y="298"/>
                  </a:lnTo>
                  <a:close/>
                  <a:moveTo>
                    <a:pt x="1596" y="298"/>
                  </a:moveTo>
                  <a:cubicBezTo>
                    <a:pt x="1596" y="300"/>
                    <a:pt x="1595" y="302"/>
                    <a:pt x="1593" y="302"/>
                  </a:cubicBezTo>
                  <a:cubicBezTo>
                    <a:pt x="1581" y="302"/>
                    <a:pt x="1581" y="302"/>
                    <a:pt x="1581" y="302"/>
                  </a:cubicBezTo>
                  <a:cubicBezTo>
                    <a:pt x="1580" y="302"/>
                    <a:pt x="1578" y="300"/>
                    <a:pt x="1578" y="298"/>
                  </a:cubicBezTo>
                  <a:cubicBezTo>
                    <a:pt x="1578" y="277"/>
                    <a:pt x="1578" y="277"/>
                    <a:pt x="1578" y="277"/>
                  </a:cubicBezTo>
                  <a:cubicBezTo>
                    <a:pt x="1578" y="275"/>
                    <a:pt x="1580" y="273"/>
                    <a:pt x="1581" y="273"/>
                  </a:cubicBezTo>
                  <a:cubicBezTo>
                    <a:pt x="1593" y="273"/>
                    <a:pt x="1593" y="273"/>
                    <a:pt x="1593" y="273"/>
                  </a:cubicBezTo>
                  <a:cubicBezTo>
                    <a:pt x="1595" y="273"/>
                    <a:pt x="1596" y="275"/>
                    <a:pt x="1596" y="277"/>
                  </a:cubicBezTo>
                  <a:lnTo>
                    <a:pt x="1596" y="298"/>
                  </a:lnTo>
                  <a:close/>
                  <a:moveTo>
                    <a:pt x="1626" y="298"/>
                  </a:moveTo>
                  <a:cubicBezTo>
                    <a:pt x="1626" y="300"/>
                    <a:pt x="1625" y="302"/>
                    <a:pt x="1623" y="302"/>
                  </a:cubicBezTo>
                  <a:cubicBezTo>
                    <a:pt x="1611" y="302"/>
                    <a:pt x="1611" y="302"/>
                    <a:pt x="1611" y="302"/>
                  </a:cubicBezTo>
                  <a:cubicBezTo>
                    <a:pt x="1609" y="302"/>
                    <a:pt x="1608" y="300"/>
                    <a:pt x="1608" y="298"/>
                  </a:cubicBezTo>
                  <a:cubicBezTo>
                    <a:pt x="1608" y="277"/>
                    <a:pt x="1608" y="277"/>
                    <a:pt x="1608" y="277"/>
                  </a:cubicBezTo>
                  <a:cubicBezTo>
                    <a:pt x="1608" y="275"/>
                    <a:pt x="1609" y="273"/>
                    <a:pt x="1611" y="273"/>
                  </a:cubicBezTo>
                  <a:cubicBezTo>
                    <a:pt x="1623" y="273"/>
                    <a:pt x="1623" y="273"/>
                    <a:pt x="1623" y="273"/>
                  </a:cubicBezTo>
                  <a:cubicBezTo>
                    <a:pt x="1625" y="273"/>
                    <a:pt x="1626" y="275"/>
                    <a:pt x="1626" y="277"/>
                  </a:cubicBezTo>
                  <a:lnTo>
                    <a:pt x="1626" y="298"/>
                  </a:lnTo>
                  <a:close/>
                  <a:moveTo>
                    <a:pt x="1370" y="262"/>
                  </a:moveTo>
                  <a:cubicBezTo>
                    <a:pt x="1364" y="262"/>
                    <a:pt x="1360" y="257"/>
                    <a:pt x="1360" y="251"/>
                  </a:cubicBezTo>
                  <a:cubicBezTo>
                    <a:pt x="1360" y="251"/>
                    <a:pt x="1360" y="251"/>
                    <a:pt x="1360" y="59"/>
                  </a:cubicBezTo>
                  <a:cubicBezTo>
                    <a:pt x="1360" y="53"/>
                    <a:pt x="1364" y="49"/>
                    <a:pt x="1370" y="49"/>
                  </a:cubicBezTo>
                  <a:cubicBezTo>
                    <a:pt x="1370" y="49"/>
                    <a:pt x="1370" y="49"/>
                    <a:pt x="1633" y="49"/>
                  </a:cubicBezTo>
                  <a:cubicBezTo>
                    <a:pt x="1639" y="49"/>
                    <a:pt x="1643" y="53"/>
                    <a:pt x="1643" y="59"/>
                  </a:cubicBezTo>
                  <a:cubicBezTo>
                    <a:pt x="1643" y="59"/>
                    <a:pt x="1643" y="59"/>
                    <a:pt x="1643" y="251"/>
                  </a:cubicBezTo>
                  <a:cubicBezTo>
                    <a:pt x="1643" y="257"/>
                    <a:pt x="1639" y="262"/>
                    <a:pt x="1633" y="262"/>
                  </a:cubicBezTo>
                  <a:cubicBezTo>
                    <a:pt x="1633" y="262"/>
                    <a:pt x="1633" y="262"/>
                    <a:pt x="1370" y="262"/>
                  </a:cubicBezTo>
                  <a:close/>
                  <a:moveTo>
                    <a:pt x="1655" y="298"/>
                  </a:moveTo>
                  <a:cubicBezTo>
                    <a:pt x="1655" y="300"/>
                    <a:pt x="1654" y="302"/>
                    <a:pt x="1652" y="302"/>
                  </a:cubicBezTo>
                  <a:cubicBezTo>
                    <a:pt x="1640" y="302"/>
                    <a:pt x="1640" y="302"/>
                    <a:pt x="1640" y="302"/>
                  </a:cubicBezTo>
                  <a:cubicBezTo>
                    <a:pt x="1639" y="302"/>
                    <a:pt x="1637" y="300"/>
                    <a:pt x="1637" y="298"/>
                  </a:cubicBezTo>
                  <a:cubicBezTo>
                    <a:pt x="1637" y="277"/>
                    <a:pt x="1637" y="277"/>
                    <a:pt x="1637" y="277"/>
                  </a:cubicBezTo>
                  <a:cubicBezTo>
                    <a:pt x="1637" y="275"/>
                    <a:pt x="1639" y="273"/>
                    <a:pt x="1640" y="273"/>
                  </a:cubicBezTo>
                  <a:cubicBezTo>
                    <a:pt x="1652" y="273"/>
                    <a:pt x="1652" y="273"/>
                    <a:pt x="1652" y="273"/>
                  </a:cubicBezTo>
                  <a:cubicBezTo>
                    <a:pt x="1654" y="273"/>
                    <a:pt x="1655" y="275"/>
                    <a:pt x="1655" y="277"/>
                  </a:cubicBezTo>
                  <a:lnTo>
                    <a:pt x="1655" y="298"/>
                  </a:lnTo>
                  <a:close/>
                  <a:moveTo>
                    <a:pt x="1655" y="33"/>
                  </a:moveTo>
                  <a:cubicBezTo>
                    <a:pt x="1655" y="35"/>
                    <a:pt x="1654" y="37"/>
                    <a:pt x="1652" y="37"/>
                  </a:cubicBezTo>
                  <a:cubicBezTo>
                    <a:pt x="1640" y="37"/>
                    <a:pt x="1640" y="37"/>
                    <a:pt x="1640" y="37"/>
                  </a:cubicBezTo>
                  <a:cubicBezTo>
                    <a:pt x="1639" y="37"/>
                    <a:pt x="1637" y="35"/>
                    <a:pt x="1637" y="33"/>
                  </a:cubicBezTo>
                  <a:cubicBezTo>
                    <a:pt x="1637" y="12"/>
                    <a:pt x="1637" y="12"/>
                    <a:pt x="1637" y="12"/>
                  </a:cubicBezTo>
                  <a:cubicBezTo>
                    <a:pt x="1637" y="10"/>
                    <a:pt x="1639" y="8"/>
                    <a:pt x="1640" y="8"/>
                  </a:cubicBezTo>
                  <a:cubicBezTo>
                    <a:pt x="1652" y="8"/>
                    <a:pt x="1652" y="8"/>
                    <a:pt x="1652" y="8"/>
                  </a:cubicBezTo>
                  <a:cubicBezTo>
                    <a:pt x="1654" y="8"/>
                    <a:pt x="1655" y="10"/>
                    <a:pt x="1655" y="12"/>
                  </a:cubicBezTo>
                  <a:lnTo>
                    <a:pt x="1655" y="33"/>
                  </a:lnTo>
                  <a:close/>
                  <a:moveTo>
                    <a:pt x="1685" y="298"/>
                  </a:moveTo>
                  <a:cubicBezTo>
                    <a:pt x="1685" y="300"/>
                    <a:pt x="1684" y="302"/>
                    <a:pt x="1682" y="302"/>
                  </a:cubicBezTo>
                  <a:cubicBezTo>
                    <a:pt x="1670" y="302"/>
                    <a:pt x="1670" y="302"/>
                    <a:pt x="1670" y="302"/>
                  </a:cubicBezTo>
                  <a:cubicBezTo>
                    <a:pt x="1668" y="302"/>
                    <a:pt x="1667" y="300"/>
                    <a:pt x="1667" y="298"/>
                  </a:cubicBezTo>
                  <a:cubicBezTo>
                    <a:pt x="1667" y="277"/>
                    <a:pt x="1667" y="277"/>
                    <a:pt x="1667" y="277"/>
                  </a:cubicBezTo>
                  <a:cubicBezTo>
                    <a:pt x="1667" y="275"/>
                    <a:pt x="1668" y="273"/>
                    <a:pt x="1670" y="273"/>
                  </a:cubicBezTo>
                  <a:cubicBezTo>
                    <a:pt x="1682" y="273"/>
                    <a:pt x="1682" y="273"/>
                    <a:pt x="1682" y="273"/>
                  </a:cubicBezTo>
                  <a:cubicBezTo>
                    <a:pt x="1684" y="273"/>
                    <a:pt x="1685" y="275"/>
                    <a:pt x="1685" y="277"/>
                  </a:cubicBezTo>
                  <a:lnTo>
                    <a:pt x="1685" y="298"/>
                  </a:lnTo>
                  <a:close/>
                  <a:moveTo>
                    <a:pt x="1685" y="33"/>
                  </a:moveTo>
                  <a:cubicBezTo>
                    <a:pt x="1685" y="35"/>
                    <a:pt x="1684" y="37"/>
                    <a:pt x="1682" y="37"/>
                  </a:cubicBezTo>
                  <a:cubicBezTo>
                    <a:pt x="1670" y="37"/>
                    <a:pt x="1670" y="37"/>
                    <a:pt x="1670" y="37"/>
                  </a:cubicBezTo>
                  <a:cubicBezTo>
                    <a:pt x="1668" y="37"/>
                    <a:pt x="1667" y="35"/>
                    <a:pt x="1667" y="33"/>
                  </a:cubicBezTo>
                  <a:cubicBezTo>
                    <a:pt x="1667" y="12"/>
                    <a:pt x="1667" y="12"/>
                    <a:pt x="1667" y="12"/>
                  </a:cubicBezTo>
                  <a:cubicBezTo>
                    <a:pt x="1667" y="10"/>
                    <a:pt x="1668" y="8"/>
                    <a:pt x="1670" y="8"/>
                  </a:cubicBezTo>
                  <a:cubicBezTo>
                    <a:pt x="1682" y="8"/>
                    <a:pt x="1682" y="8"/>
                    <a:pt x="1682" y="8"/>
                  </a:cubicBezTo>
                  <a:cubicBezTo>
                    <a:pt x="1684" y="8"/>
                    <a:pt x="1685" y="10"/>
                    <a:pt x="1685" y="12"/>
                  </a:cubicBezTo>
                  <a:lnTo>
                    <a:pt x="1685" y="33"/>
                  </a:lnTo>
                  <a:close/>
                  <a:moveTo>
                    <a:pt x="1714" y="298"/>
                  </a:moveTo>
                  <a:cubicBezTo>
                    <a:pt x="1714" y="300"/>
                    <a:pt x="1713" y="302"/>
                    <a:pt x="1711" y="302"/>
                  </a:cubicBezTo>
                  <a:cubicBezTo>
                    <a:pt x="1699" y="302"/>
                    <a:pt x="1699" y="302"/>
                    <a:pt x="1699" y="302"/>
                  </a:cubicBezTo>
                  <a:cubicBezTo>
                    <a:pt x="1698" y="302"/>
                    <a:pt x="1696" y="300"/>
                    <a:pt x="1696" y="298"/>
                  </a:cubicBezTo>
                  <a:cubicBezTo>
                    <a:pt x="1696" y="277"/>
                    <a:pt x="1696" y="277"/>
                    <a:pt x="1696" y="277"/>
                  </a:cubicBezTo>
                  <a:cubicBezTo>
                    <a:pt x="1696" y="275"/>
                    <a:pt x="1698" y="273"/>
                    <a:pt x="1699" y="273"/>
                  </a:cubicBezTo>
                  <a:cubicBezTo>
                    <a:pt x="1711" y="273"/>
                    <a:pt x="1711" y="273"/>
                    <a:pt x="1711" y="273"/>
                  </a:cubicBezTo>
                  <a:cubicBezTo>
                    <a:pt x="1713" y="273"/>
                    <a:pt x="1714" y="275"/>
                    <a:pt x="1714" y="277"/>
                  </a:cubicBezTo>
                  <a:lnTo>
                    <a:pt x="1714" y="298"/>
                  </a:lnTo>
                  <a:close/>
                  <a:moveTo>
                    <a:pt x="1744" y="298"/>
                  </a:moveTo>
                  <a:cubicBezTo>
                    <a:pt x="1744" y="300"/>
                    <a:pt x="1743" y="302"/>
                    <a:pt x="1741" y="302"/>
                  </a:cubicBezTo>
                  <a:cubicBezTo>
                    <a:pt x="1729" y="302"/>
                    <a:pt x="1729" y="302"/>
                    <a:pt x="1729" y="302"/>
                  </a:cubicBezTo>
                  <a:cubicBezTo>
                    <a:pt x="1727" y="302"/>
                    <a:pt x="1726" y="300"/>
                    <a:pt x="1726" y="298"/>
                  </a:cubicBezTo>
                  <a:cubicBezTo>
                    <a:pt x="1726" y="277"/>
                    <a:pt x="1726" y="277"/>
                    <a:pt x="1726" y="277"/>
                  </a:cubicBezTo>
                  <a:cubicBezTo>
                    <a:pt x="1726" y="275"/>
                    <a:pt x="1727" y="273"/>
                    <a:pt x="1729" y="273"/>
                  </a:cubicBezTo>
                  <a:cubicBezTo>
                    <a:pt x="1741" y="273"/>
                    <a:pt x="1741" y="273"/>
                    <a:pt x="1741" y="273"/>
                  </a:cubicBezTo>
                  <a:cubicBezTo>
                    <a:pt x="1743" y="273"/>
                    <a:pt x="1744" y="275"/>
                    <a:pt x="1744" y="277"/>
                  </a:cubicBezTo>
                  <a:lnTo>
                    <a:pt x="1744" y="298"/>
                  </a:lnTo>
                  <a:close/>
                  <a:moveTo>
                    <a:pt x="1773" y="298"/>
                  </a:moveTo>
                  <a:cubicBezTo>
                    <a:pt x="1773" y="300"/>
                    <a:pt x="1772" y="302"/>
                    <a:pt x="1770" y="302"/>
                  </a:cubicBezTo>
                  <a:cubicBezTo>
                    <a:pt x="1758" y="302"/>
                    <a:pt x="1758" y="302"/>
                    <a:pt x="1758" y="302"/>
                  </a:cubicBezTo>
                  <a:cubicBezTo>
                    <a:pt x="1757" y="302"/>
                    <a:pt x="1755" y="300"/>
                    <a:pt x="1755" y="298"/>
                  </a:cubicBezTo>
                  <a:cubicBezTo>
                    <a:pt x="1755" y="277"/>
                    <a:pt x="1755" y="277"/>
                    <a:pt x="1755" y="277"/>
                  </a:cubicBezTo>
                  <a:cubicBezTo>
                    <a:pt x="1755" y="275"/>
                    <a:pt x="1757" y="273"/>
                    <a:pt x="1758" y="273"/>
                  </a:cubicBezTo>
                  <a:cubicBezTo>
                    <a:pt x="1770" y="273"/>
                    <a:pt x="1770" y="273"/>
                    <a:pt x="1770" y="273"/>
                  </a:cubicBezTo>
                  <a:cubicBezTo>
                    <a:pt x="1772" y="273"/>
                    <a:pt x="1773" y="275"/>
                    <a:pt x="1773" y="277"/>
                  </a:cubicBezTo>
                  <a:lnTo>
                    <a:pt x="1773" y="298"/>
                  </a:lnTo>
                  <a:close/>
                  <a:moveTo>
                    <a:pt x="1803" y="298"/>
                  </a:moveTo>
                  <a:cubicBezTo>
                    <a:pt x="1803" y="300"/>
                    <a:pt x="1801" y="302"/>
                    <a:pt x="1800" y="302"/>
                  </a:cubicBezTo>
                  <a:cubicBezTo>
                    <a:pt x="1788" y="302"/>
                    <a:pt x="1788" y="302"/>
                    <a:pt x="1788" y="302"/>
                  </a:cubicBezTo>
                  <a:cubicBezTo>
                    <a:pt x="1786" y="302"/>
                    <a:pt x="1785" y="300"/>
                    <a:pt x="1785" y="298"/>
                  </a:cubicBezTo>
                  <a:cubicBezTo>
                    <a:pt x="1785" y="277"/>
                    <a:pt x="1785" y="277"/>
                    <a:pt x="1785" y="277"/>
                  </a:cubicBezTo>
                  <a:cubicBezTo>
                    <a:pt x="1785" y="275"/>
                    <a:pt x="1786" y="273"/>
                    <a:pt x="1788" y="273"/>
                  </a:cubicBezTo>
                  <a:cubicBezTo>
                    <a:pt x="1800" y="273"/>
                    <a:pt x="1800" y="273"/>
                    <a:pt x="1800" y="273"/>
                  </a:cubicBezTo>
                  <a:cubicBezTo>
                    <a:pt x="1801" y="273"/>
                    <a:pt x="1803" y="275"/>
                    <a:pt x="1803" y="277"/>
                  </a:cubicBezTo>
                  <a:lnTo>
                    <a:pt x="1803" y="298"/>
                  </a:lnTo>
                  <a:close/>
                  <a:moveTo>
                    <a:pt x="1832" y="298"/>
                  </a:moveTo>
                  <a:cubicBezTo>
                    <a:pt x="1832" y="300"/>
                    <a:pt x="1831" y="302"/>
                    <a:pt x="1829" y="302"/>
                  </a:cubicBezTo>
                  <a:cubicBezTo>
                    <a:pt x="1817" y="302"/>
                    <a:pt x="1817" y="302"/>
                    <a:pt x="1817" y="302"/>
                  </a:cubicBezTo>
                  <a:cubicBezTo>
                    <a:pt x="1816" y="302"/>
                    <a:pt x="1814" y="300"/>
                    <a:pt x="1814" y="298"/>
                  </a:cubicBezTo>
                  <a:cubicBezTo>
                    <a:pt x="1814" y="277"/>
                    <a:pt x="1814" y="277"/>
                    <a:pt x="1814" y="277"/>
                  </a:cubicBezTo>
                  <a:cubicBezTo>
                    <a:pt x="1814" y="275"/>
                    <a:pt x="1816" y="273"/>
                    <a:pt x="1817" y="273"/>
                  </a:cubicBezTo>
                  <a:cubicBezTo>
                    <a:pt x="1829" y="273"/>
                    <a:pt x="1829" y="273"/>
                    <a:pt x="1829" y="273"/>
                  </a:cubicBezTo>
                  <a:cubicBezTo>
                    <a:pt x="1831" y="273"/>
                    <a:pt x="1832" y="275"/>
                    <a:pt x="1832" y="277"/>
                  </a:cubicBezTo>
                  <a:lnTo>
                    <a:pt x="1832" y="298"/>
                  </a:lnTo>
                  <a:close/>
                  <a:moveTo>
                    <a:pt x="1862" y="298"/>
                  </a:moveTo>
                  <a:cubicBezTo>
                    <a:pt x="1862" y="300"/>
                    <a:pt x="1860" y="302"/>
                    <a:pt x="1859" y="302"/>
                  </a:cubicBezTo>
                  <a:cubicBezTo>
                    <a:pt x="1847" y="302"/>
                    <a:pt x="1847" y="302"/>
                    <a:pt x="1847" y="302"/>
                  </a:cubicBezTo>
                  <a:cubicBezTo>
                    <a:pt x="1845" y="302"/>
                    <a:pt x="1844" y="300"/>
                    <a:pt x="1844" y="298"/>
                  </a:cubicBezTo>
                  <a:cubicBezTo>
                    <a:pt x="1844" y="277"/>
                    <a:pt x="1844" y="277"/>
                    <a:pt x="1844" y="277"/>
                  </a:cubicBezTo>
                  <a:cubicBezTo>
                    <a:pt x="1844" y="275"/>
                    <a:pt x="1845" y="273"/>
                    <a:pt x="1847" y="273"/>
                  </a:cubicBezTo>
                  <a:cubicBezTo>
                    <a:pt x="1859" y="273"/>
                    <a:pt x="1859" y="273"/>
                    <a:pt x="1859" y="273"/>
                  </a:cubicBezTo>
                  <a:cubicBezTo>
                    <a:pt x="1860" y="273"/>
                    <a:pt x="1862" y="275"/>
                    <a:pt x="1862" y="277"/>
                  </a:cubicBezTo>
                  <a:lnTo>
                    <a:pt x="1862" y="298"/>
                  </a:lnTo>
                  <a:close/>
                  <a:moveTo>
                    <a:pt x="1891" y="298"/>
                  </a:moveTo>
                  <a:cubicBezTo>
                    <a:pt x="1891" y="300"/>
                    <a:pt x="1890" y="302"/>
                    <a:pt x="1888" y="302"/>
                  </a:cubicBezTo>
                  <a:cubicBezTo>
                    <a:pt x="1876" y="302"/>
                    <a:pt x="1876" y="302"/>
                    <a:pt x="1876" y="302"/>
                  </a:cubicBezTo>
                  <a:cubicBezTo>
                    <a:pt x="1875" y="302"/>
                    <a:pt x="1873" y="300"/>
                    <a:pt x="1873" y="298"/>
                  </a:cubicBezTo>
                  <a:cubicBezTo>
                    <a:pt x="1873" y="277"/>
                    <a:pt x="1873" y="277"/>
                    <a:pt x="1873" y="277"/>
                  </a:cubicBezTo>
                  <a:cubicBezTo>
                    <a:pt x="1873" y="275"/>
                    <a:pt x="1875" y="273"/>
                    <a:pt x="1876" y="273"/>
                  </a:cubicBezTo>
                  <a:cubicBezTo>
                    <a:pt x="1888" y="273"/>
                    <a:pt x="1888" y="273"/>
                    <a:pt x="1888" y="273"/>
                  </a:cubicBezTo>
                  <a:cubicBezTo>
                    <a:pt x="1890" y="273"/>
                    <a:pt x="1891" y="275"/>
                    <a:pt x="1891" y="277"/>
                  </a:cubicBezTo>
                  <a:lnTo>
                    <a:pt x="1891" y="298"/>
                  </a:lnTo>
                  <a:close/>
                  <a:moveTo>
                    <a:pt x="1921" y="298"/>
                  </a:moveTo>
                  <a:cubicBezTo>
                    <a:pt x="1921" y="300"/>
                    <a:pt x="1919" y="302"/>
                    <a:pt x="1918" y="302"/>
                  </a:cubicBezTo>
                  <a:cubicBezTo>
                    <a:pt x="1906" y="302"/>
                    <a:pt x="1906" y="302"/>
                    <a:pt x="1906" y="302"/>
                  </a:cubicBezTo>
                  <a:cubicBezTo>
                    <a:pt x="1904" y="302"/>
                    <a:pt x="1903" y="300"/>
                    <a:pt x="1903" y="298"/>
                  </a:cubicBezTo>
                  <a:cubicBezTo>
                    <a:pt x="1903" y="277"/>
                    <a:pt x="1903" y="277"/>
                    <a:pt x="1903" y="277"/>
                  </a:cubicBezTo>
                  <a:cubicBezTo>
                    <a:pt x="1903" y="275"/>
                    <a:pt x="1904" y="273"/>
                    <a:pt x="1906" y="273"/>
                  </a:cubicBezTo>
                  <a:cubicBezTo>
                    <a:pt x="1918" y="273"/>
                    <a:pt x="1918" y="273"/>
                    <a:pt x="1918" y="273"/>
                  </a:cubicBezTo>
                  <a:cubicBezTo>
                    <a:pt x="1919" y="273"/>
                    <a:pt x="1921" y="275"/>
                    <a:pt x="1921" y="277"/>
                  </a:cubicBezTo>
                  <a:lnTo>
                    <a:pt x="1921" y="298"/>
                  </a:lnTo>
                  <a:close/>
                  <a:moveTo>
                    <a:pt x="1950" y="298"/>
                  </a:moveTo>
                  <a:cubicBezTo>
                    <a:pt x="1950" y="300"/>
                    <a:pt x="1949" y="302"/>
                    <a:pt x="1947" y="302"/>
                  </a:cubicBezTo>
                  <a:cubicBezTo>
                    <a:pt x="1935" y="302"/>
                    <a:pt x="1935" y="302"/>
                    <a:pt x="1935" y="302"/>
                  </a:cubicBezTo>
                  <a:cubicBezTo>
                    <a:pt x="1933" y="302"/>
                    <a:pt x="1932" y="300"/>
                    <a:pt x="1932" y="298"/>
                  </a:cubicBezTo>
                  <a:cubicBezTo>
                    <a:pt x="1932" y="277"/>
                    <a:pt x="1932" y="277"/>
                    <a:pt x="1932" y="277"/>
                  </a:cubicBezTo>
                  <a:cubicBezTo>
                    <a:pt x="1932" y="275"/>
                    <a:pt x="1933" y="273"/>
                    <a:pt x="1935" y="273"/>
                  </a:cubicBezTo>
                  <a:cubicBezTo>
                    <a:pt x="1947" y="273"/>
                    <a:pt x="1947" y="273"/>
                    <a:pt x="1947" y="273"/>
                  </a:cubicBezTo>
                  <a:cubicBezTo>
                    <a:pt x="1949" y="273"/>
                    <a:pt x="1950" y="275"/>
                    <a:pt x="1950" y="277"/>
                  </a:cubicBezTo>
                  <a:lnTo>
                    <a:pt x="1950" y="298"/>
                  </a:lnTo>
                  <a:close/>
                  <a:moveTo>
                    <a:pt x="1699" y="262"/>
                  </a:moveTo>
                  <a:cubicBezTo>
                    <a:pt x="1693" y="262"/>
                    <a:pt x="1688" y="257"/>
                    <a:pt x="1688" y="251"/>
                  </a:cubicBezTo>
                  <a:cubicBezTo>
                    <a:pt x="1688" y="251"/>
                    <a:pt x="1688" y="251"/>
                    <a:pt x="1688" y="59"/>
                  </a:cubicBezTo>
                  <a:cubicBezTo>
                    <a:pt x="1688" y="53"/>
                    <a:pt x="1693" y="49"/>
                    <a:pt x="1699" y="49"/>
                  </a:cubicBezTo>
                  <a:cubicBezTo>
                    <a:pt x="1699" y="49"/>
                    <a:pt x="1699" y="49"/>
                    <a:pt x="1961" y="49"/>
                  </a:cubicBezTo>
                  <a:cubicBezTo>
                    <a:pt x="1967" y="49"/>
                    <a:pt x="1972" y="53"/>
                    <a:pt x="1972" y="59"/>
                  </a:cubicBezTo>
                  <a:cubicBezTo>
                    <a:pt x="1972" y="59"/>
                    <a:pt x="1972" y="59"/>
                    <a:pt x="1972" y="251"/>
                  </a:cubicBezTo>
                  <a:cubicBezTo>
                    <a:pt x="1972" y="257"/>
                    <a:pt x="1967" y="262"/>
                    <a:pt x="1961" y="262"/>
                  </a:cubicBezTo>
                  <a:cubicBezTo>
                    <a:pt x="1961" y="262"/>
                    <a:pt x="1961" y="262"/>
                    <a:pt x="1699" y="262"/>
                  </a:cubicBezTo>
                  <a:close/>
                  <a:moveTo>
                    <a:pt x="1980" y="298"/>
                  </a:moveTo>
                  <a:cubicBezTo>
                    <a:pt x="1980" y="300"/>
                    <a:pt x="1978" y="302"/>
                    <a:pt x="1977" y="302"/>
                  </a:cubicBezTo>
                  <a:cubicBezTo>
                    <a:pt x="1965" y="302"/>
                    <a:pt x="1965" y="302"/>
                    <a:pt x="1965" y="302"/>
                  </a:cubicBezTo>
                  <a:cubicBezTo>
                    <a:pt x="1963" y="302"/>
                    <a:pt x="1962" y="300"/>
                    <a:pt x="1962" y="298"/>
                  </a:cubicBezTo>
                  <a:cubicBezTo>
                    <a:pt x="1962" y="277"/>
                    <a:pt x="1962" y="277"/>
                    <a:pt x="1962" y="277"/>
                  </a:cubicBezTo>
                  <a:cubicBezTo>
                    <a:pt x="1962" y="275"/>
                    <a:pt x="1963" y="273"/>
                    <a:pt x="1965" y="273"/>
                  </a:cubicBezTo>
                  <a:cubicBezTo>
                    <a:pt x="1977" y="273"/>
                    <a:pt x="1977" y="273"/>
                    <a:pt x="1977" y="273"/>
                  </a:cubicBezTo>
                  <a:cubicBezTo>
                    <a:pt x="1978" y="273"/>
                    <a:pt x="1980" y="275"/>
                    <a:pt x="1980" y="277"/>
                  </a:cubicBezTo>
                  <a:lnTo>
                    <a:pt x="1980" y="298"/>
                  </a:lnTo>
                  <a:close/>
                  <a:moveTo>
                    <a:pt x="1980" y="33"/>
                  </a:moveTo>
                  <a:cubicBezTo>
                    <a:pt x="1980" y="35"/>
                    <a:pt x="1978" y="37"/>
                    <a:pt x="1977" y="37"/>
                  </a:cubicBezTo>
                  <a:cubicBezTo>
                    <a:pt x="1965" y="37"/>
                    <a:pt x="1965" y="37"/>
                    <a:pt x="1965" y="37"/>
                  </a:cubicBezTo>
                  <a:cubicBezTo>
                    <a:pt x="1963" y="37"/>
                    <a:pt x="1962" y="35"/>
                    <a:pt x="1962" y="33"/>
                  </a:cubicBezTo>
                  <a:cubicBezTo>
                    <a:pt x="1962" y="12"/>
                    <a:pt x="1962" y="12"/>
                    <a:pt x="1962" y="12"/>
                  </a:cubicBezTo>
                  <a:cubicBezTo>
                    <a:pt x="1962" y="10"/>
                    <a:pt x="1963" y="8"/>
                    <a:pt x="1965" y="8"/>
                  </a:cubicBezTo>
                  <a:cubicBezTo>
                    <a:pt x="1977" y="8"/>
                    <a:pt x="1977" y="8"/>
                    <a:pt x="1977" y="8"/>
                  </a:cubicBezTo>
                  <a:cubicBezTo>
                    <a:pt x="1978" y="8"/>
                    <a:pt x="1980" y="10"/>
                    <a:pt x="1980" y="12"/>
                  </a:cubicBezTo>
                  <a:lnTo>
                    <a:pt x="1980" y="33"/>
                  </a:lnTo>
                  <a:close/>
                  <a:moveTo>
                    <a:pt x="2009" y="298"/>
                  </a:moveTo>
                  <a:cubicBezTo>
                    <a:pt x="2009" y="300"/>
                    <a:pt x="2008" y="302"/>
                    <a:pt x="2006" y="302"/>
                  </a:cubicBezTo>
                  <a:cubicBezTo>
                    <a:pt x="1994" y="302"/>
                    <a:pt x="1994" y="302"/>
                    <a:pt x="1994" y="302"/>
                  </a:cubicBezTo>
                  <a:cubicBezTo>
                    <a:pt x="1992" y="302"/>
                    <a:pt x="1991" y="300"/>
                    <a:pt x="1991" y="298"/>
                  </a:cubicBezTo>
                  <a:cubicBezTo>
                    <a:pt x="1991" y="277"/>
                    <a:pt x="1991" y="277"/>
                    <a:pt x="1991" y="277"/>
                  </a:cubicBezTo>
                  <a:cubicBezTo>
                    <a:pt x="1991" y="275"/>
                    <a:pt x="1992" y="273"/>
                    <a:pt x="1994" y="273"/>
                  </a:cubicBezTo>
                  <a:cubicBezTo>
                    <a:pt x="2006" y="273"/>
                    <a:pt x="2006" y="273"/>
                    <a:pt x="2006" y="273"/>
                  </a:cubicBezTo>
                  <a:cubicBezTo>
                    <a:pt x="2008" y="273"/>
                    <a:pt x="2009" y="275"/>
                    <a:pt x="2009" y="277"/>
                  </a:cubicBezTo>
                  <a:lnTo>
                    <a:pt x="2009" y="298"/>
                  </a:lnTo>
                  <a:close/>
                  <a:moveTo>
                    <a:pt x="2009" y="33"/>
                  </a:moveTo>
                  <a:cubicBezTo>
                    <a:pt x="2009" y="35"/>
                    <a:pt x="2008" y="37"/>
                    <a:pt x="2006" y="37"/>
                  </a:cubicBezTo>
                  <a:cubicBezTo>
                    <a:pt x="1994" y="37"/>
                    <a:pt x="1994" y="37"/>
                    <a:pt x="1994" y="37"/>
                  </a:cubicBezTo>
                  <a:cubicBezTo>
                    <a:pt x="1992" y="37"/>
                    <a:pt x="1991" y="35"/>
                    <a:pt x="1991" y="33"/>
                  </a:cubicBezTo>
                  <a:cubicBezTo>
                    <a:pt x="1991" y="12"/>
                    <a:pt x="1991" y="12"/>
                    <a:pt x="1991" y="12"/>
                  </a:cubicBezTo>
                  <a:cubicBezTo>
                    <a:pt x="1991" y="10"/>
                    <a:pt x="1992" y="8"/>
                    <a:pt x="1994" y="8"/>
                  </a:cubicBezTo>
                  <a:cubicBezTo>
                    <a:pt x="2006" y="8"/>
                    <a:pt x="2006" y="8"/>
                    <a:pt x="2006" y="8"/>
                  </a:cubicBezTo>
                  <a:cubicBezTo>
                    <a:pt x="2008" y="8"/>
                    <a:pt x="2009" y="10"/>
                    <a:pt x="2009" y="12"/>
                  </a:cubicBezTo>
                  <a:lnTo>
                    <a:pt x="2009" y="33"/>
                  </a:lnTo>
                  <a:close/>
                  <a:moveTo>
                    <a:pt x="2017" y="251"/>
                  </a:moveTo>
                  <a:cubicBezTo>
                    <a:pt x="2017" y="251"/>
                    <a:pt x="2017" y="251"/>
                    <a:pt x="2017" y="59"/>
                  </a:cubicBezTo>
                  <a:cubicBezTo>
                    <a:pt x="2017" y="53"/>
                    <a:pt x="2022" y="49"/>
                    <a:pt x="2028" y="49"/>
                  </a:cubicBezTo>
                  <a:cubicBezTo>
                    <a:pt x="2028" y="49"/>
                    <a:pt x="2028" y="49"/>
                    <a:pt x="2290" y="49"/>
                  </a:cubicBezTo>
                  <a:cubicBezTo>
                    <a:pt x="2296" y="49"/>
                    <a:pt x="2300" y="53"/>
                    <a:pt x="2300" y="59"/>
                  </a:cubicBezTo>
                  <a:cubicBezTo>
                    <a:pt x="2300" y="59"/>
                    <a:pt x="2300" y="59"/>
                    <a:pt x="2300" y="251"/>
                  </a:cubicBezTo>
                  <a:cubicBezTo>
                    <a:pt x="2300" y="257"/>
                    <a:pt x="2296" y="262"/>
                    <a:pt x="2290" y="262"/>
                  </a:cubicBezTo>
                  <a:cubicBezTo>
                    <a:pt x="2290" y="262"/>
                    <a:pt x="2290" y="262"/>
                    <a:pt x="2028" y="262"/>
                  </a:cubicBezTo>
                  <a:cubicBezTo>
                    <a:pt x="2022" y="262"/>
                    <a:pt x="2017" y="257"/>
                    <a:pt x="2017" y="251"/>
                  </a:cubicBezTo>
                  <a:close/>
                  <a:moveTo>
                    <a:pt x="2039" y="298"/>
                  </a:moveTo>
                  <a:cubicBezTo>
                    <a:pt x="2039" y="300"/>
                    <a:pt x="2037" y="302"/>
                    <a:pt x="2036" y="302"/>
                  </a:cubicBezTo>
                  <a:cubicBezTo>
                    <a:pt x="2024" y="302"/>
                    <a:pt x="2024" y="302"/>
                    <a:pt x="2024" y="302"/>
                  </a:cubicBezTo>
                  <a:cubicBezTo>
                    <a:pt x="2022" y="302"/>
                    <a:pt x="2021" y="300"/>
                    <a:pt x="2021" y="298"/>
                  </a:cubicBezTo>
                  <a:cubicBezTo>
                    <a:pt x="2021" y="277"/>
                    <a:pt x="2021" y="277"/>
                    <a:pt x="2021" y="277"/>
                  </a:cubicBezTo>
                  <a:cubicBezTo>
                    <a:pt x="2021" y="275"/>
                    <a:pt x="2022" y="273"/>
                    <a:pt x="2024" y="273"/>
                  </a:cubicBezTo>
                  <a:cubicBezTo>
                    <a:pt x="2036" y="273"/>
                    <a:pt x="2036" y="273"/>
                    <a:pt x="2036" y="273"/>
                  </a:cubicBezTo>
                  <a:cubicBezTo>
                    <a:pt x="2037" y="273"/>
                    <a:pt x="2039" y="275"/>
                    <a:pt x="2039" y="277"/>
                  </a:cubicBezTo>
                  <a:lnTo>
                    <a:pt x="2039" y="298"/>
                  </a:lnTo>
                  <a:close/>
                  <a:moveTo>
                    <a:pt x="2068" y="298"/>
                  </a:moveTo>
                  <a:cubicBezTo>
                    <a:pt x="2068" y="300"/>
                    <a:pt x="2067" y="302"/>
                    <a:pt x="2065" y="302"/>
                  </a:cubicBezTo>
                  <a:cubicBezTo>
                    <a:pt x="2053" y="302"/>
                    <a:pt x="2053" y="302"/>
                    <a:pt x="2053" y="302"/>
                  </a:cubicBezTo>
                  <a:cubicBezTo>
                    <a:pt x="2051" y="302"/>
                    <a:pt x="2050" y="300"/>
                    <a:pt x="2050" y="298"/>
                  </a:cubicBezTo>
                  <a:cubicBezTo>
                    <a:pt x="2050" y="277"/>
                    <a:pt x="2050" y="277"/>
                    <a:pt x="2050" y="277"/>
                  </a:cubicBezTo>
                  <a:cubicBezTo>
                    <a:pt x="2050" y="275"/>
                    <a:pt x="2051" y="273"/>
                    <a:pt x="2053" y="273"/>
                  </a:cubicBezTo>
                  <a:cubicBezTo>
                    <a:pt x="2065" y="273"/>
                    <a:pt x="2065" y="273"/>
                    <a:pt x="2065" y="273"/>
                  </a:cubicBezTo>
                  <a:cubicBezTo>
                    <a:pt x="2067" y="273"/>
                    <a:pt x="2068" y="275"/>
                    <a:pt x="2068" y="277"/>
                  </a:cubicBezTo>
                  <a:lnTo>
                    <a:pt x="2068" y="298"/>
                  </a:lnTo>
                  <a:close/>
                  <a:moveTo>
                    <a:pt x="2098" y="298"/>
                  </a:moveTo>
                  <a:cubicBezTo>
                    <a:pt x="2098" y="300"/>
                    <a:pt x="2096" y="302"/>
                    <a:pt x="2095" y="302"/>
                  </a:cubicBezTo>
                  <a:cubicBezTo>
                    <a:pt x="2083" y="302"/>
                    <a:pt x="2083" y="302"/>
                    <a:pt x="2083" y="302"/>
                  </a:cubicBezTo>
                  <a:cubicBezTo>
                    <a:pt x="2081" y="302"/>
                    <a:pt x="2079" y="300"/>
                    <a:pt x="2079" y="298"/>
                  </a:cubicBezTo>
                  <a:cubicBezTo>
                    <a:pt x="2079" y="277"/>
                    <a:pt x="2079" y="277"/>
                    <a:pt x="2079" y="277"/>
                  </a:cubicBezTo>
                  <a:cubicBezTo>
                    <a:pt x="2079" y="275"/>
                    <a:pt x="2081" y="273"/>
                    <a:pt x="2083" y="273"/>
                  </a:cubicBezTo>
                  <a:cubicBezTo>
                    <a:pt x="2095" y="273"/>
                    <a:pt x="2095" y="273"/>
                    <a:pt x="2095" y="273"/>
                  </a:cubicBezTo>
                  <a:cubicBezTo>
                    <a:pt x="2096" y="273"/>
                    <a:pt x="2098" y="275"/>
                    <a:pt x="2098" y="277"/>
                  </a:cubicBezTo>
                  <a:lnTo>
                    <a:pt x="2098" y="298"/>
                  </a:lnTo>
                  <a:close/>
                  <a:moveTo>
                    <a:pt x="2127" y="298"/>
                  </a:moveTo>
                  <a:cubicBezTo>
                    <a:pt x="2127" y="300"/>
                    <a:pt x="2126" y="302"/>
                    <a:pt x="2124" y="302"/>
                  </a:cubicBezTo>
                  <a:cubicBezTo>
                    <a:pt x="2112" y="302"/>
                    <a:pt x="2112" y="302"/>
                    <a:pt x="2112" y="302"/>
                  </a:cubicBezTo>
                  <a:cubicBezTo>
                    <a:pt x="2110" y="302"/>
                    <a:pt x="2109" y="300"/>
                    <a:pt x="2109" y="298"/>
                  </a:cubicBezTo>
                  <a:cubicBezTo>
                    <a:pt x="2109" y="277"/>
                    <a:pt x="2109" y="277"/>
                    <a:pt x="2109" y="277"/>
                  </a:cubicBezTo>
                  <a:cubicBezTo>
                    <a:pt x="2109" y="275"/>
                    <a:pt x="2110" y="273"/>
                    <a:pt x="2112" y="273"/>
                  </a:cubicBezTo>
                  <a:cubicBezTo>
                    <a:pt x="2124" y="273"/>
                    <a:pt x="2124" y="273"/>
                    <a:pt x="2124" y="273"/>
                  </a:cubicBezTo>
                  <a:cubicBezTo>
                    <a:pt x="2126" y="273"/>
                    <a:pt x="2127" y="275"/>
                    <a:pt x="2127" y="277"/>
                  </a:cubicBezTo>
                  <a:lnTo>
                    <a:pt x="2127" y="298"/>
                  </a:lnTo>
                  <a:close/>
                  <a:moveTo>
                    <a:pt x="2157" y="298"/>
                  </a:moveTo>
                  <a:cubicBezTo>
                    <a:pt x="2157" y="300"/>
                    <a:pt x="2155" y="302"/>
                    <a:pt x="2154" y="302"/>
                  </a:cubicBezTo>
                  <a:cubicBezTo>
                    <a:pt x="2141" y="302"/>
                    <a:pt x="2141" y="302"/>
                    <a:pt x="2141" y="302"/>
                  </a:cubicBezTo>
                  <a:cubicBezTo>
                    <a:pt x="2140" y="302"/>
                    <a:pt x="2138" y="300"/>
                    <a:pt x="2138" y="298"/>
                  </a:cubicBezTo>
                  <a:cubicBezTo>
                    <a:pt x="2138" y="277"/>
                    <a:pt x="2138" y="277"/>
                    <a:pt x="2138" y="277"/>
                  </a:cubicBezTo>
                  <a:cubicBezTo>
                    <a:pt x="2138" y="275"/>
                    <a:pt x="2140" y="273"/>
                    <a:pt x="2141" y="273"/>
                  </a:cubicBezTo>
                  <a:cubicBezTo>
                    <a:pt x="2154" y="273"/>
                    <a:pt x="2154" y="273"/>
                    <a:pt x="2154" y="273"/>
                  </a:cubicBezTo>
                  <a:cubicBezTo>
                    <a:pt x="2155" y="273"/>
                    <a:pt x="2157" y="275"/>
                    <a:pt x="2157" y="277"/>
                  </a:cubicBezTo>
                  <a:lnTo>
                    <a:pt x="2157" y="298"/>
                  </a:lnTo>
                  <a:close/>
                  <a:moveTo>
                    <a:pt x="2186" y="298"/>
                  </a:moveTo>
                  <a:cubicBezTo>
                    <a:pt x="2186" y="300"/>
                    <a:pt x="2185" y="302"/>
                    <a:pt x="2183" y="302"/>
                  </a:cubicBezTo>
                  <a:cubicBezTo>
                    <a:pt x="2171" y="302"/>
                    <a:pt x="2171" y="302"/>
                    <a:pt x="2171" y="302"/>
                  </a:cubicBezTo>
                  <a:cubicBezTo>
                    <a:pt x="2169" y="302"/>
                    <a:pt x="2168" y="300"/>
                    <a:pt x="2168" y="298"/>
                  </a:cubicBezTo>
                  <a:cubicBezTo>
                    <a:pt x="2168" y="277"/>
                    <a:pt x="2168" y="277"/>
                    <a:pt x="2168" y="277"/>
                  </a:cubicBezTo>
                  <a:cubicBezTo>
                    <a:pt x="2168" y="275"/>
                    <a:pt x="2169" y="273"/>
                    <a:pt x="2171" y="273"/>
                  </a:cubicBezTo>
                  <a:cubicBezTo>
                    <a:pt x="2183" y="273"/>
                    <a:pt x="2183" y="273"/>
                    <a:pt x="2183" y="273"/>
                  </a:cubicBezTo>
                  <a:cubicBezTo>
                    <a:pt x="2185" y="273"/>
                    <a:pt x="2186" y="275"/>
                    <a:pt x="2186" y="277"/>
                  </a:cubicBezTo>
                  <a:lnTo>
                    <a:pt x="2186" y="298"/>
                  </a:lnTo>
                  <a:close/>
                  <a:moveTo>
                    <a:pt x="2216" y="298"/>
                  </a:moveTo>
                  <a:cubicBezTo>
                    <a:pt x="2216" y="300"/>
                    <a:pt x="2214" y="302"/>
                    <a:pt x="2212" y="302"/>
                  </a:cubicBezTo>
                  <a:cubicBezTo>
                    <a:pt x="2200" y="302"/>
                    <a:pt x="2200" y="302"/>
                    <a:pt x="2200" y="302"/>
                  </a:cubicBezTo>
                  <a:cubicBezTo>
                    <a:pt x="2199" y="302"/>
                    <a:pt x="2197" y="300"/>
                    <a:pt x="2197" y="298"/>
                  </a:cubicBezTo>
                  <a:cubicBezTo>
                    <a:pt x="2197" y="277"/>
                    <a:pt x="2197" y="277"/>
                    <a:pt x="2197" y="277"/>
                  </a:cubicBezTo>
                  <a:cubicBezTo>
                    <a:pt x="2197" y="275"/>
                    <a:pt x="2199" y="273"/>
                    <a:pt x="2200" y="273"/>
                  </a:cubicBezTo>
                  <a:cubicBezTo>
                    <a:pt x="2212" y="273"/>
                    <a:pt x="2212" y="273"/>
                    <a:pt x="2212" y="273"/>
                  </a:cubicBezTo>
                  <a:cubicBezTo>
                    <a:pt x="2214" y="273"/>
                    <a:pt x="2216" y="275"/>
                    <a:pt x="2216" y="277"/>
                  </a:cubicBezTo>
                  <a:lnTo>
                    <a:pt x="2216" y="298"/>
                  </a:lnTo>
                  <a:close/>
                  <a:moveTo>
                    <a:pt x="2245" y="298"/>
                  </a:moveTo>
                  <a:cubicBezTo>
                    <a:pt x="2245" y="300"/>
                    <a:pt x="2244" y="302"/>
                    <a:pt x="2242" y="302"/>
                  </a:cubicBezTo>
                  <a:cubicBezTo>
                    <a:pt x="2230" y="302"/>
                    <a:pt x="2230" y="302"/>
                    <a:pt x="2230" y="302"/>
                  </a:cubicBezTo>
                  <a:cubicBezTo>
                    <a:pt x="2228" y="302"/>
                    <a:pt x="2227" y="300"/>
                    <a:pt x="2227" y="298"/>
                  </a:cubicBezTo>
                  <a:cubicBezTo>
                    <a:pt x="2227" y="277"/>
                    <a:pt x="2227" y="277"/>
                    <a:pt x="2227" y="277"/>
                  </a:cubicBezTo>
                  <a:cubicBezTo>
                    <a:pt x="2227" y="275"/>
                    <a:pt x="2228" y="273"/>
                    <a:pt x="2230" y="273"/>
                  </a:cubicBezTo>
                  <a:cubicBezTo>
                    <a:pt x="2242" y="273"/>
                    <a:pt x="2242" y="273"/>
                    <a:pt x="2242" y="273"/>
                  </a:cubicBezTo>
                  <a:cubicBezTo>
                    <a:pt x="2244" y="273"/>
                    <a:pt x="2245" y="275"/>
                    <a:pt x="2245" y="277"/>
                  </a:cubicBezTo>
                  <a:lnTo>
                    <a:pt x="2245" y="298"/>
                  </a:lnTo>
                  <a:close/>
                  <a:moveTo>
                    <a:pt x="2274" y="298"/>
                  </a:moveTo>
                  <a:cubicBezTo>
                    <a:pt x="2274" y="300"/>
                    <a:pt x="2273" y="302"/>
                    <a:pt x="2271" y="302"/>
                  </a:cubicBezTo>
                  <a:cubicBezTo>
                    <a:pt x="2259" y="302"/>
                    <a:pt x="2259" y="302"/>
                    <a:pt x="2259" y="302"/>
                  </a:cubicBezTo>
                  <a:cubicBezTo>
                    <a:pt x="2258" y="302"/>
                    <a:pt x="2256" y="300"/>
                    <a:pt x="2256" y="298"/>
                  </a:cubicBezTo>
                  <a:cubicBezTo>
                    <a:pt x="2256" y="277"/>
                    <a:pt x="2256" y="277"/>
                    <a:pt x="2256" y="277"/>
                  </a:cubicBezTo>
                  <a:cubicBezTo>
                    <a:pt x="2256" y="275"/>
                    <a:pt x="2258" y="273"/>
                    <a:pt x="2259" y="273"/>
                  </a:cubicBezTo>
                  <a:cubicBezTo>
                    <a:pt x="2271" y="273"/>
                    <a:pt x="2271" y="273"/>
                    <a:pt x="2271" y="273"/>
                  </a:cubicBezTo>
                  <a:cubicBezTo>
                    <a:pt x="2273" y="273"/>
                    <a:pt x="2274" y="275"/>
                    <a:pt x="2274" y="277"/>
                  </a:cubicBezTo>
                  <a:lnTo>
                    <a:pt x="2274" y="298"/>
                  </a:lnTo>
                  <a:close/>
                  <a:moveTo>
                    <a:pt x="2304" y="298"/>
                  </a:moveTo>
                  <a:cubicBezTo>
                    <a:pt x="2304" y="300"/>
                    <a:pt x="2303" y="302"/>
                    <a:pt x="2301" y="302"/>
                  </a:cubicBezTo>
                  <a:cubicBezTo>
                    <a:pt x="2289" y="302"/>
                    <a:pt x="2289" y="302"/>
                    <a:pt x="2289" y="302"/>
                  </a:cubicBezTo>
                  <a:cubicBezTo>
                    <a:pt x="2287" y="302"/>
                    <a:pt x="2286" y="300"/>
                    <a:pt x="2286" y="298"/>
                  </a:cubicBezTo>
                  <a:cubicBezTo>
                    <a:pt x="2286" y="277"/>
                    <a:pt x="2286" y="277"/>
                    <a:pt x="2286" y="277"/>
                  </a:cubicBezTo>
                  <a:cubicBezTo>
                    <a:pt x="2286" y="275"/>
                    <a:pt x="2287" y="273"/>
                    <a:pt x="2289" y="273"/>
                  </a:cubicBezTo>
                  <a:cubicBezTo>
                    <a:pt x="2301" y="273"/>
                    <a:pt x="2301" y="273"/>
                    <a:pt x="2301" y="273"/>
                  </a:cubicBezTo>
                  <a:cubicBezTo>
                    <a:pt x="2303" y="273"/>
                    <a:pt x="2304" y="275"/>
                    <a:pt x="2304" y="277"/>
                  </a:cubicBezTo>
                  <a:lnTo>
                    <a:pt x="2304" y="298"/>
                  </a:lnTo>
                  <a:close/>
                  <a:moveTo>
                    <a:pt x="2304" y="33"/>
                  </a:moveTo>
                  <a:cubicBezTo>
                    <a:pt x="2304" y="35"/>
                    <a:pt x="2303" y="37"/>
                    <a:pt x="2301" y="37"/>
                  </a:cubicBezTo>
                  <a:cubicBezTo>
                    <a:pt x="2289" y="37"/>
                    <a:pt x="2289" y="37"/>
                    <a:pt x="2289" y="37"/>
                  </a:cubicBezTo>
                  <a:cubicBezTo>
                    <a:pt x="2287" y="37"/>
                    <a:pt x="2286" y="35"/>
                    <a:pt x="2286" y="33"/>
                  </a:cubicBezTo>
                  <a:cubicBezTo>
                    <a:pt x="2286" y="12"/>
                    <a:pt x="2286" y="12"/>
                    <a:pt x="2286" y="12"/>
                  </a:cubicBezTo>
                  <a:cubicBezTo>
                    <a:pt x="2286" y="10"/>
                    <a:pt x="2287" y="8"/>
                    <a:pt x="2289" y="8"/>
                  </a:cubicBezTo>
                  <a:cubicBezTo>
                    <a:pt x="2301" y="8"/>
                    <a:pt x="2301" y="8"/>
                    <a:pt x="2301" y="8"/>
                  </a:cubicBezTo>
                  <a:cubicBezTo>
                    <a:pt x="2303" y="8"/>
                    <a:pt x="2304" y="10"/>
                    <a:pt x="2304" y="12"/>
                  </a:cubicBezTo>
                  <a:lnTo>
                    <a:pt x="2304" y="33"/>
                  </a:lnTo>
                  <a:close/>
                  <a:moveTo>
                    <a:pt x="2333" y="298"/>
                  </a:moveTo>
                  <a:cubicBezTo>
                    <a:pt x="2333" y="300"/>
                    <a:pt x="2332" y="302"/>
                    <a:pt x="2330" y="302"/>
                  </a:cubicBezTo>
                  <a:cubicBezTo>
                    <a:pt x="2318" y="302"/>
                    <a:pt x="2318" y="302"/>
                    <a:pt x="2318" y="302"/>
                  </a:cubicBezTo>
                  <a:cubicBezTo>
                    <a:pt x="2317" y="302"/>
                    <a:pt x="2315" y="300"/>
                    <a:pt x="2315" y="298"/>
                  </a:cubicBezTo>
                  <a:cubicBezTo>
                    <a:pt x="2315" y="277"/>
                    <a:pt x="2315" y="277"/>
                    <a:pt x="2315" y="277"/>
                  </a:cubicBezTo>
                  <a:cubicBezTo>
                    <a:pt x="2315" y="275"/>
                    <a:pt x="2317" y="273"/>
                    <a:pt x="2318" y="273"/>
                  </a:cubicBezTo>
                  <a:cubicBezTo>
                    <a:pt x="2330" y="273"/>
                    <a:pt x="2330" y="273"/>
                    <a:pt x="2330" y="273"/>
                  </a:cubicBezTo>
                  <a:cubicBezTo>
                    <a:pt x="2332" y="273"/>
                    <a:pt x="2333" y="275"/>
                    <a:pt x="2333" y="277"/>
                  </a:cubicBezTo>
                  <a:lnTo>
                    <a:pt x="2333" y="298"/>
                  </a:lnTo>
                  <a:close/>
                  <a:moveTo>
                    <a:pt x="2333" y="33"/>
                  </a:moveTo>
                  <a:cubicBezTo>
                    <a:pt x="2333" y="35"/>
                    <a:pt x="2332" y="37"/>
                    <a:pt x="2330" y="37"/>
                  </a:cubicBezTo>
                  <a:cubicBezTo>
                    <a:pt x="2318" y="37"/>
                    <a:pt x="2318" y="37"/>
                    <a:pt x="2318" y="37"/>
                  </a:cubicBezTo>
                  <a:cubicBezTo>
                    <a:pt x="2317" y="37"/>
                    <a:pt x="2315" y="35"/>
                    <a:pt x="2315" y="33"/>
                  </a:cubicBezTo>
                  <a:cubicBezTo>
                    <a:pt x="2315" y="12"/>
                    <a:pt x="2315" y="12"/>
                    <a:pt x="2315" y="12"/>
                  </a:cubicBezTo>
                  <a:cubicBezTo>
                    <a:pt x="2315" y="10"/>
                    <a:pt x="2317" y="8"/>
                    <a:pt x="2318" y="8"/>
                  </a:cubicBezTo>
                  <a:cubicBezTo>
                    <a:pt x="2330" y="8"/>
                    <a:pt x="2330" y="8"/>
                    <a:pt x="2330" y="8"/>
                  </a:cubicBezTo>
                  <a:cubicBezTo>
                    <a:pt x="2332" y="8"/>
                    <a:pt x="2333" y="10"/>
                    <a:pt x="2333" y="12"/>
                  </a:cubicBezTo>
                  <a:lnTo>
                    <a:pt x="2333" y="33"/>
                  </a:lnTo>
                  <a:close/>
                  <a:moveTo>
                    <a:pt x="2363" y="298"/>
                  </a:moveTo>
                  <a:cubicBezTo>
                    <a:pt x="2363" y="300"/>
                    <a:pt x="2362" y="302"/>
                    <a:pt x="2360" y="302"/>
                  </a:cubicBezTo>
                  <a:cubicBezTo>
                    <a:pt x="2348" y="302"/>
                    <a:pt x="2348" y="302"/>
                    <a:pt x="2348" y="302"/>
                  </a:cubicBezTo>
                  <a:cubicBezTo>
                    <a:pt x="2346" y="302"/>
                    <a:pt x="2345" y="300"/>
                    <a:pt x="2345" y="298"/>
                  </a:cubicBezTo>
                  <a:cubicBezTo>
                    <a:pt x="2345" y="277"/>
                    <a:pt x="2345" y="277"/>
                    <a:pt x="2345" y="277"/>
                  </a:cubicBezTo>
                  <a:cubicBezTo>
                    <a:pt x="2345" y="275"/>
                    <a:pt x="2346" y="273"/>
                    <a:pt x="2348" y="273"/>
                  </a:cubicBezTo>
                  <a:cubicBezTo>
                    <a:pt x="2360" y="273"/>
                    <a:pt x="2360" y="273"/>
                    <a:pt x="2360" y="273"/>
                  </a:cubicBezTo>
                  <a:cubicBezTo>
                    <a:pt x="2362" y="273"/>
                    <a:pt x="2363" y="275"/>
                    <a:pt x="2363" y="277"/>
                  </a:cubicBezTo>
                  <a:lnTo>
                    <a:pt x="2363" y="298"/>
                  </a:lnTo>
                  <a:close/>
                  <a:moveTo>
                    <a:pt x="2392" y="298"/>
                  </a:moveTo>
                  <a:cubicBezTo>
                    <a:pt x="2392" y="300"/>
                    <a:pt x="2391" y="302"/>
                    <a:pt x="2389" y="302"/>
                  </a:cubicBezTo>
                  <a:cubicBezTo>
                    <a:pt x="2377" y="302"/>
                    <a:pt x="2377" y="302"/>
                    <a:pt x="2377" y="302"/>
                  </a:cubicBezTo>
                  <a:cubicBezTo>
                    <a:pt x="2376" y="302"/>
                    <a:pt x="2374" y="300"/>
                    <a:pt x="2374" y="298"/>
                  </a:cubicBezTo>
                  <a:cubicBezTo>
                    <a:pt x="2374" y="277"/>
                    <a:pt x="2374" y="277"/>
                    <a:pt x="2374" y="277"/>
                  </a:cubicBezTo>
                  <a:cubicBezTo>
                    <a:pt x="2374" y="275"/>
                    <a:pt x="2376" y="273"/>
                    <a:pt x="2377" y="273"/>
                  </a:cubicBezTo>
                  <a:cubicBezTo>
                    <a:pt x="2389" y="273"/>
                    <a:pt x="2389" y="273"/>
                    <a:pt x="2389" y="273"/>
                  </a:cubicBezTo>
                  <a:cubicBezTo>
                    <a:pt x="2391" y="273"/>
                    <a:pt x="2392" y="275"/>
                    <a:pt x="2392" y="277"/>
                  </a:cubicBezTo>
                  <a:lnTo>
                    <a:pt x="2392" y="298"/>
                  </a:lnTo>
                  <a:close/>
                  <a:moveTo>
                    <a:pt x="2422" y="298"/>
                  </a:moveTo>
                  <a:cubicBezTo>
                    <a:pt x="2422" y="300"/>
                    <a:pt x="2420" y="302"/>
                    <a:pt x="2419" y="302"/>
                  </a:cubicBezTo>
                  <a:cubicBezTo>
                    <a:pt x="2407" y="302"/>
                    <a:pt x="2407" y="302"/>
                    <a:pt x="2407" y="302"/>
                  </a:cubicBezTo>
                  <a:cubicBezTo>
                    <a:pt x="2405" y="302"/>
                    <a:pt x="2404" y="300"/>
                    <a:pt x="2404" y="298"/>
                  </a:cubicBezTo>
                  <a:cubicBezTo>
                    <a:pt x="2404" y="277"/>
                    <a:pt x="2404" y="277"/>
                    <a:pt x="2404" y="277"/>
                  </a:cubicBezTo>
                  <a:cubicBezTo>
                    <a:pt x="2404" y="275"/>
                    <a:pt x="2405" y="273"/>
                    <a:pt x="2407" y="273"/>
                  </a:cubicBezTo>
                  <a:cubicBezTo>
                    <a:pt x="2419" y="273"/>
                    <a:pt x="2419" y="273"/>
                    <a:pt x="2419" y="273"/>
                  </a:cubicBezTo>
                  <a:cubicBezTo>
                    <a:pt x="2420" y="273"/>
                    <a:pt x="2422" y="275"/>
                    <a:pt x="2422" y="277"/>
                  </a:cubicBezTo>
                  <a:lnTo>
                    <a:pt x="2422" y="298"/>
                  </a:lnTo>
                  <a:close/>
                  <a:moveTo>
                    <a:pt x="2451" y="298"/>
                  </a:moveTo>
                  <a:cubicBezTo>
                    <a:pt x="2451" y="300"/>
                    <a:pt x="2450" y="302"/>
                    <a:pt x="2448" y="302"/>
                  </a:cubicBezTo>
                  <a:cubicBezTo>
                    <a:pt x="2436" y="302"/>
                    <a:pt x="2436" y="302"/>
                    <a:pt x="2436" y="302"/>
                  </a:cubicBezTo>
                  <a:cubicBezTo>
                    <a:pt x="2435" y="302"/>
                    <a:pt x="2433" y="300"/>
                    <a:pt x="2433" y="298"/>
                  </a:cubicBezTo>
                  <a:cubicBezTo>
                    <a:pt x="2433" y="277"/>
                    <a:pt x="2433" y="277"/>
                    <a:pt x="2433" y="277"/>
                  </a:cubicBezTo>
                  <a:cubicBezTo>
                    <a:pt x="2433" y="275"/>
                    <a:pt x="2435" y="273"/>
                    <a:pt x="2436" y="273"/>
                  </a:cubicBezTo>
                  <a:cubicBezTo>
                    <a:pt x="2448" y="273"/>
                    <a:pt x="2448" y="273"/>
                    <a:pt x="2448" y="273"/>
                  </a:cubicBezTo>
                  <a:cubicBezTo>
                    <a:pt x="2450" y="273"/>
                    <a:pt x="2451" y="275"/>
                    <a:pt x="2451" y="277"/>
                  </a:cubicBezTo>
                  <a:lnTo>
                    <a:pt x="2451" y="298"/>
                  </a:lnTo>
                  <a:close/>
                  <a:moveTo>
                    <a:pt x="2481" y="298"/>
                  </a:moveTo>
                  <a:cubicBezTo>
                    <a:pt x="2481" y="300"/>
                    <a:pt x="2479" y="302"/>
                    <a:pt x="2478" y="302"/>
                  </a:cubicBezTo>
                  <a:cubicBezTo>
                    <a:pt x="2466" y="302"/>
                    <a:pt x="2466" y="302"/>
                    <a:pt x="2466" y="302"/>
                  </a:cubicBezTo>
                  <a:cubicBezTo>
                    <a:pt x="2464" y="302"/>
                    <a:pt x="2463" y="300"/>
                    <a:pt x="2463" y="298"/>
                  </a:cubicBezTo>
                  <a:cubicBezTo>
                    <a:pt x="2463" y="277"/>
                    <a:pt x="2463" y="277"/>
                    <a:pt x="2463" y="277"/>
                  </a:cubicBezTo>
                  <a:cubicBezTo>
                    <a:pt x="2463" y="275"/>
                    <a:pt x="2464" y="273"/>
                    <a:pt x="2466" y="273"/>
                  </a:cubicBezTo>
                  <a:cubicBezTo>
                    <a:pt x="2478" y="273"/>
                    <a:pt x="2478" y="273"/>
                    <a:pt x="2478" y="273"/>
                  </a:cubicBezTo>
                  <a:cubicBezTo>
                    <a:pt x="2479" y="273"/>
                    <a:pt x="2481" y="275"/>
                    <a:pt x="2481" y="277"/>
                  </a:cubicBezTo>
                  <a:lnTo>
                    <a:pt x="2481" y="298"/>
                  </a:lnTo>
                  <a:close/>
                  <a:moveTo>
                    <a:pt x="2510" y="298"/>
                  </a:moveTo>
                  <a:cubicBezTo>
                    <a:pt x="2510" y="300"/>
                    <a:pt x="2509" y="302"/>
                    <a:pt x="2507" y="302"/>
                  </a:cubicBezTo>
                  <a:cubicBezTo>
                    <a:pt x="2495" y="302"/>
                    <a:pt x="2495" y="302"/>
                    <a:pt x="2495" y="302"/>
                  </a:cubicBezTo>
                  <a:cubicBezTo>
                    <a:pt x="2494" y="302"/>
                    <a:pt x="2492" y="300"/>
                    <a:pt x="2492" y="298"/>
                  </a:cubicBezTo>
                  <a:cubicBezTo>
                    <a:pt x="2492" y="277"/>
                    <a:pt x="2492" y="277"/>
                    <a:pt x="2492" y="277"/>
                  </a:cubicBezTo>
                  <a:cubicBezTo>
                    <a:pt x="2492" y="275"/>
                    <a:pt x="2494" y="273"/>
                    <a:pt x="2495" y="273"/>
                  </a:cubicBezTo>
                  <a:cubicBezTo>
                    <a:pt x="2507" y="273"/>
                    <a:pt x="2507" y="273"/>
                    <a:pt x="2507" y="273"/>
                  </a:cubicBezTo>
                  <a:cubicBezTo>
                    <a:pt x="2509" y="273"/>
                    <a:pt x="2510" y="275"/>
                    <a:pt x="2510" y="277"/>
                  </a:cubicBezTo>
                  <a:lnTo>
                    <a:pt x="2510" y="298"/>
                  </a:lnTo>
                  <a:close/>
                  <a:moveTo>
                    <a:pt x="2540" y="298"/>
                  </a:moveTo>
                  <a:cubicBezTo>
                    <a:pt x="2540" y="300"/>
                    <a:pt x="2538" y="302"/>
                    <a:pt x="2537" y="302"/>
                  </a:cubicBezTo>
                  <a:cubicBezTo>
                    <a:pt x="2525" y="302"/>
                    <a:pt x="2525" y="302"/>
                    <a:pt x="2525" y="302"/>
                  </a:cubicBezTo>
                  <a:cubicBezTo>
                    <a:pt x="2523" y="302"/>
                    <a:pt x="2522" y="300"/>
                    <a:pt x="2522" y="298"/>
                  </a:cubicBezTo>
                  <a:cubicBezTo>
                    <a:pt x="2522" y="277"/>
                    <a:pt x="2522" y="277"/>
                    <a:pt x="2522" y="277"/>
                  </a:cubicBezTo>
                  <a:cubicBezTo>
                    <a:pt x="2522" y="275"/>
                    <a:pt x="2523" y="273"/>
                    <a:pt x="2525" y="273"/>
                  </a:cubicBezTo>
                  <a:cubicBezTo>
                    <a:pt x="2537" y="273"/>
                    <a:pt x="2537" y="273"/>
                    <a:pt x="2537" y="273"/>
                  </a:cubicBezTo>
                  <a:cubicBezTo>
                    <a:pt x="2538" y="273"/>
                    <a:pt x="2540" y="275"/>
                    <a:pt x="2540" y="277"/>
                  </a:cubicBezTo>
                  <a:lnTo>
                    <a:pt x="2540" y="298"/>
                  </a:lnTo>
                  <a:close/>
                  <a:moveTo>
                    <a:pt x="2569" y="298"/>
                  </a:moveTo>
                  <a:cubicBezTo>
                    <a:pt x="2569" y="300"/>
                    <a:pt x="2568" y="302"/>
                    <a:pt x="2566" y="302"/>
                  </a:cubicBezTo>
                  <a:cubicBezTo>
                    <a:pt x="2554" y="302"/>
                    <a:pt x="2554" y="302"/>
                    <a:pt x="2554" y="302"/>
                  </a:cubicBezTo>
                  <a:cubicBezTo>
                    <a:pt x="2552" y="302"/>
                    <a:pt x="2551" y="300"/>
                    <a:pt x="2551" y="298"/>
                  </a:cubicBezTo>
                  <a:cubicBezTo>
                    <a:pt x="2551" y="277"/>
                    <a:pt x="2551" y="277"/>
                    <a:pt x="2551" y="277"/>
                  </a:cubicBezTo>
                  <a:cubicBezTo>
                    <a:pt x="2551" y="275"/>
                    <a:pt x="2552" y="273"/>
                    <a:pt x="2554" y="273"/>
                  </a:cubicBezTo>
                  <a:cubicBezTo>
                    <a:pt x="2566" y="273"/>
                    <a:pt x="2566" y="273"/>
                    <a:pt x="2566" y="273"/>
                  </a:cubicBezTo>
                  <a:cubicBezTo>
                    <a:pt x="2568" y="273"/>
                    <a:pt x="2569" y="275"/>
                    <a:pt x="2569" y="277"/>
                  </a:cubicBezTo>
                  <a:lnTo>
                    <a:pt x="2569" y="298"/>
                  </a:lnTo>
                  <a:close/>
                  <a:moveTo>
                    <a:pt x="2599" y="298"/>
                  </a:moveTo>
                  <a:cubicBezTo>
                    <a:pt x="2599" y="300"/>
                    <a:pt x="2597" y="302"/>
                    <a:pt x="2596" y="302"/>
                  </a:cubicBezTo>
                  <a:cubicBezTo>
                    <a:pt x="2584" y="302"/>
                    <a:pt x="2584" y="302"/>
                    <a:pt x="2584" y="302"/>
                  </a:cubicBezTo>
                  <a:cubicBezTo>
                    <a:pt x="2582" y="302"/>
                    <a:pt x="2581" y="300"/>
                    <a:pt x="2581" y="298"/>
                  </a:cubicBezTo>
                  <a:cubicBezTo>
                    <a:pt x="2581" y="277"/>
                    <a:pt x="2581" y="277"/>
                    <a:pt x="2581" y="277"/>
                  </a:cubicBezTo>
                  <a:cubicBezTo>
                    <a:pt x="2581" y="275"/>
                    <a:pt x="2582" y="273"/>
                    <a:pt x="2584" y="273"/>
                  </a:cubicBezTo>
                  <a:cubicBezTo>
                    <a:pt x="2596" y="273"/>
                    <a:pt x="2596" y="273"/>
                    <a:pt x="2596" y="273"/>
                  </a:cubicBezTo>
                  <a:cubicBezTo>
                    <a:pt x="2597" y="273"/>
                    <a:pt x="2599" y="275"/>
                    <a:pt x="2599" y="277"/>
                  </a:cubicBezTo>
                  <a:lnTo>
                    <a:pt x="2599" y="298"/>
                  </a:lnTo>
                  <a:close/>
                  <a:moveTo>
                    <a:pt x="2628" y="298"/>
                  </a:moveTo>
                  <a:cubicBezTo>
                    <a:pt x="2628" y="300"/>
                    <a:pt x="2627" y="302"/>
                    <a:pt x="2625" y="302"/>
                  </a:cubicBezTo>
                  <a:cubicBezTo>
                    <a:pt x="2613" y="302"/>
                    <a:pt x="2613" y="302"/>
                    <a:pt x="2613" y="302"/>
                  </a:cubicBezTo>
                  <a:cubicBezTo>
                    <a:pt x="2611" y="302"/>
                    <a:pt x="2610" y="300"/>
                    <a:pt x="2610" y="298"/>
                  </a:cubicBezTo>
                  <a:cubicBezTo>
                    <a:pt x="2610" y="277"/>
                    <a:pt x="2610" y="277"/>
                    <a:pt x="2610" y="277"/>
                  </a:cubicBezTo>
                  <a:cubicBezTo>
                    <a:pt x="2610" y="275"/>
                    <a:pt x="2611" y="273"/>
                    <a:pt x="2613" y="273"/>
                  </a:cubicBezTo>
                  <a:cubicBezTo>
                    <a:pt x="2625" y="273"/>
                    <a:pt x="2625" y="273"/>
                    <a:pt x="2625" y="273"/>
                  </a:cubicBezTo>
                  <a:cubicBezTo>
                    <a:pt x="2627" y="273"/>
                    <a:pt x="2628" y="275"/>
                    <a:pt x="2628" y="277"/>
                  </a:cubicBezTo>
                  <a:lnTo>
                    <a:pt x="2628" y="298"/>
                  </a:lnTo>
                  <a:close/>
                  <a:moveTo>
                    <a:pt x="2629" y="251"/>
                  </a:moveTo>
                  <a:cubicBezTo>
                    <a:pt x="2629" y="257"/>
                    <a:pt x="2625" y="262"/>
                    <a:pt x="2619" y="262"/>
                  </a:cubicBezTo>
                  <a:cubicBezTo>
                    <a:pt x="2619" y="262"/>
                    <a:pt x="2619" y="262"/>
                    <a:pt x="2357" y="262"/>
                  </a:cubicBezTo>
                  <a:cubicBezTo>
                    <a:pt x="2351" y="262"/>
                    <a:pt x="2346" y="257"/>
                    <a:pt x="2346" y="251"/>
                  </a:cubicBezTo>
                  <a:cubicBezTo>
                    <a:pt x="2346" y="251"/>
                    <a:pt x="2346" y="251"/>
                    <a:pt x="2346" y="59"/>
                  </a:cubicBezTo>
                  <a:cubicBezTo>
                    <a:pt x="2346" y="53"/>
                    <a:pt x="2351" y="49"/>
                    <a:pt x="2357" y="49"/>
                  </a:cubicBezTo>
                  <a:cubicBezTo>
                    <a:pt x="2357" y="49"/>
                    <a:pt x="2357" y="49"/>
                    <a:pt x="2619" y="49"/>
                  </a:cubicBezTo>
                  <a:cubicBezTo>
                    <a:pt x="2625" y="49"/>
                    <a:pt x="2629" y="53"/>
                    <a:pt x="2629" y="59"/>
                  </a:cubicBezTo>
                  <a:cubicBezTo>
                    <a:pt x="2629" y="59"/>
                    <a:pt x="2629" y="59"/>
                    <a:pt x="2629" y="251"/>
                  </a:cubicBezTo>
                  <a:close/>
                  <a:moveTo>
                    <a:pt x="2658" y="298"/>
                  </a:moveTo>
                  <a:cubicBezTo>
                    <a:pt x="2658" y="300"/>
                    <a:pt x="2656" y="302"/>
                    <a:pt x="2655" y="302"/>
                  </a:cubicBezTo>
                  <a:cubicBezTo>
                    <a:pt x="2643" y="302"/>
                    <a:pt x="2643" y="302"/>
                    <a:pt x="2643" y="302"/>
                  </a:cubicBezTo>
                  <a:cubicBezTo>
                    <a:pt x="2641" y="302"/>
                    <a:pt x="2640" y="300"/>
                    <a:pt x="2640" y="298"/>
                  </a:cubicBezTo>
                  <a:cubicBezTo>
                    <a:pt x="2640" y="277"/>
                    <a:pt x="2640" y="277"/>
                    <a:pt x="2640" y="277"/>
                  </a:cubicBezTo>
                  <a:cubicBezTo>
                    <a:pt x="2640" y="275"/>
                    <a:pt x="2641" y="273"/>
                    <a:pt x="2643" y="273"/>
                  </a:cubicBezTo>
                  <a:cubicBezTo>
                    <a:pt x="2655" y="273"/>
                    <a:pt x="2655" y="273"/>
                    <a:pt x="2655" y="273"/>
                  </a:cubicBezTo>
                  <a:cubicBezTo>
                    <a:pt x="2656" y="273"/>
                    <a:pt x="2658" y="275"/>
                    <a:pt x="2658" y="277"/>
                  </a:cubicBezTo>
                  <a:lnTo>
                    <a:pt x="2658" y="298"/>
                  </a:lnTo>
                  <a:close/>
                  <a:moveTo>
                    <a:pt x="2658" y="33"/>
                  </a:moveTo>
                  <a:cubicBezTo>
                    <a:pt x="2658" y="35"/>
                    <a:pt x="2656" y="37"/>
                    <a:pt x="2655" y="37"/>
                  </a:cubicBezTo>
                  <a:cubicBezTo>
                    <a:pt x="2643" y="37"/>
                    <a:pt x="2643" y="37"/>
                    <a:pt x="2643" y="37"/>
                  </a:cubicBezTo>
                  <a:cubicBezTo>
                    <a:pt x="2641" y="37"/>
                    <a:pt x="2640" y="35"/>
                    <a:pt x="2640" y="33"/>
                  </a:cubicBezTo>
                  <a:cubicBezTo>
                    <a:pt x="2640" y="12"/>
                    <a:pt x="2640" y="12"/>
                    <a:pt x="2640" y="12"/>
                  </a:cubicBezTo>
                  <a:cubicBezTo>
                    <a:pt x="2640" y="10"/>
                    <a:pt x="2641" y="8"/>
                    <a:pt x="2643" y="8"/>
                  </a:cubicBezTo>
                  <a:cubicBezTo>
                    <a:pt x="2655" y="8"/>
                    <a:pt x="2655" y="8"/>
                    <a:pt x="2655" y="8"/>
                  </a:cubicBezTo>
                  <a:cubicBezTo>
                    <a:pt x="2656" y="8"/>
                    <a:pt x="2658" y="10"/>
                    <a:pt x="2658" y="12"/>
                  </a:cubicBezTo>
                  <a:lnTo>
                    <a:pt x="2658" y="33"/>
                  </a:lnTo>
                  <a:close/>
                </a:path>
              </a:pathLst>
            </a:custGeom>
            <a:gradFill>
              <a:gsLst>
                <a:gs pos="39000">
                  <a:srgbClr val="000000"/>
                </a:gs>
                <a:gs pos="50000">
                  <a:srgbClr val="646464"/>
                </a:gs>
                <a:gs pos="82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6" descr="Bild4"/>
            <p:cNvSpPr>
              <a:spLocks/>
            </p:cNvSpPr>
            <p:nvPr/>
          </p:nvSpPr>
          <p:spPr bwMode="gray">
            <a:xfrm>
              <a:off x="466725" y="3346450"/>
              <a:ext cx="898525" cy="674688"/>
            </a:xfrm>
            <a:custGeom>
              <a:avLst/>
              <a:gdLst/>
              <a:ahLst/>
              <a:cxnLst>
                <a:cxn ang="0">
                  <a:pos x="10" y="213"/>
                </a:cxn>
                <a:cxn ang="0">
                  <a:pos x="272" y="213"/>
                </a:cxn>
                <a:cxn ang="0">
                  <a:pos x="283" y="202"/>
                </a:cxn>
                <a:cxn ang="0">
                  <a:pos x="283" y="10"/>
                </a:cxn>
                <a:cxn ang="0">
                  <a:pos x="272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02"/>
                </a:cxn>
                <a:cxn ang="0">
                  <a:pos x="10" y="213"/>
                </a:cxn>
              </a:cxnLst>
              <a:rect l="0" t="0" r="r" b="b"/>
              <a:pathLst>
                <a:path w="283" h="213">
                  <a:moveTo>
                    <a:pt x="10" y="213"/>
                  </a:moveTo>
                  <a:cubicBezTo>
                    <a:pt x="272" y="213"/>
                    <a:pt x="272" y="213"/>
                    <a:pt x="272" y="213"/>
                  </a:cubicBezTo>
                  <a:cubicBezTo>
                    <a:pt x="278" y="213"/>
                    <a:pt x="283" y="208"/>
                    <a:pt x="283" y="202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83" y="4"/>
                    <a:pt x="278" y="0"/>
                    <a:pt x="27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8"/>
                    <a:pt x="4" y="213"/>
                    <a:pt x="10" y="213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7" descr="310072_X"/>
            <p:cNvSpPr>
              <a:spLocks/>
            </p:cNvSpPr>
            <p:nvPr/>
          </p:nvSpPr>
          <p:spPr bwMode="gray">
            <a:xfrm>
              <a:off x="1511300" y="3346450"/>
              <a:ext cx="898525" cy="6746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02"/>
                </a:cxn>
                <a:cxn ang="0">
                  <a:pos x="10" y="213"/>
                </a:cxn>
                <a:cxn ang="0">
                  <a:pos x="272" y="213"/>
                </a:cxn>
                <a:cxn ang="0">
                  <a:pos x="283" y="202"/>
                </a:cxn>
                <a:cxn ang="0">
                  <a:pos x="283" y="10"/>
                </a:cxn>
                <a:cxn ang="0">
                  <a:pos x="272" y="0"/>
                </a:cxn>
              </a:cxnLst>
              <a:rect l="0" t="0" r="r" b="b"/>
              <a:pathLst>
                <a:path w="283" h="213">
                  <a:moveTo>
                    <a:pt x="27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8"/>
                    <a:pt x="4" y="213"/>
                    <a:pt x="10" y="213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8" y="213"/>
                    <a:pt x="283" y="208"/>
                    <a:pt x="283" y="202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83" y="4"/>
                    <a:pt x="278" y="0"/>
                    <a:pt x="272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8" descr="1605832_X"/>
            <p:cNvSpPr>
              <a:spLocks/>
            </p:cNvSpPr>
            <p:nvPr/>
          </p:nvSpPr>
          <p:spPr bwMode="gray">
            <a:xfrm>
              <a:off x="2552700" y="3346450"/>
              <a:ext cx="900113" cy="674688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0" y="202"/>
                </a:cxn>
                <a:cxn ang="0">
                  <a:pos x="11" y="213"/>
                </a:cxn>
                <a:cxn ang="0">
                  <a:pos x="273" y="213"/>
                </a:cxn>
                <a:cxn ang="0">
                  <a:pos x="284" y="202"/>
                </a:cxn>
                <a:cxn ang="0">
                  <a:pos x="284" y="10"/>
                </a:cxn>
                <a:cxn ang="0">
                  <a:pos x="273" y="0"/>
                </a:cxn>
              </a:cxnLst>
              <a:rect l="0" t="0" r="r" b="b"/>
              <a:pathLst>
                <a:path w="284" h="213">
                  <a:moveTo>
                    <a:pt x="27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8"/>
                    <a:pt x="5" y="213"/>
                    <a:pt x="11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9" y="213"/>
                    <a:pt x="284" y="208"/>
                    <a:pt x="284" y="202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4" y="4"/>
                    <a:pt x="279" y="0"/>
                    <a:pt x="273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9" descr="© INSCALE GmbH, 26.05.2010&#10;http://www.presentationload.com/"/>
            <p:cNvSpPr>
              <a:spLocks/>
            </p:cNvSpPr>
            <p:nvPr/>
          </p:nvSpPr>
          <p:spPr bwMode="gray">
            <a:xfrm>
              <a:off x="3597275" y="3346450"/>
              <a:ext cx="898525" cy="674688"/>
            </a:xfrm>
            <a:custGeom>
              <a:avLst/>
              <a:gdLst/>
              <a:ahLst/>
              <a:cxnLst>
                <a:cxn ang="0">
                  <a:pos x="283" y="10"/>
                </a:cxn>
                <a:cxn ang="0">
                  <a:pos x="273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02"/>
                </a:cxn>
                <a:cxn ang="0">
                  <a:pos x="10" y="213"/>
                </a:cxn>
                <a:cxn ang="0">
                  <a:pos x="273" y="213"/>
                </a:cxn>
                <a:cxn ang="0">
                  <a:pos x="283" y="202"/>
                </a:cxn>
                <a:cxn ang="0">
                  <a:pos x="283" y="10"/>
                </a:cxn>
              </a:cxnLst>
              <a:rect l="0" t="0" r="r" b="b"/>
              <a:pathLst>
                <a:path w="283" h="213">
                  <a:moveTo>
                    <a:pt x="283" y="10"/>
                  </a:moveTo>
                  <a:cubicBezTo>
                    <a:pt x="283" y="4"/>
                    <a:pt x="279" y="0"/>
                    <a:pt x="27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8"/>
                    <a:pt x="4" y="213"/>
                    <a:pt x="10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9" y="213"/>
                    <a:pt x="283" y="208"/>
                    <a:pt x="283" y="202"/>
                  </a:cubicBezTo>
                  <a:cubicBezTo>
                    <a:pt x="283" y="10"/>
                    <a:pt x="283" y="10"/>
                    <a:pt x="283" y="10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10" descr="Bild2"/>
            <p:cNvSpPr>
              <a:spLocks/>
            </p:cNvSpPr>
            <p:nvPr/>
          </p:nvSpPr>
          <p:spPr bwMode="gray">
            <a:xfrm>
              <a:off x="4640263" y="3346450"/>
              <a:ext cx="898525" cy="674688"/>
            </a:xfrm>
            <a:custGeom>
              <a:avLst/>
              <a:gdLst/>
              <a:ahLst/>
              <a:cxnLst>
                <a:cxn ang="0">
                  <a:pos x="283" y="202"/>
                </a:cxn>
                <a:cxn ang="0">
                  <a:pos x="283" y="10"/>
                </a:cxn>
                <a:cxn ang="0">
                  <a:pos x="273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02"/>
                </a:cxn>
                <a:cxn ang="0">
                  <a:pos x="10" y="213"/>
                </a:cxn>
                <a:cxn ang="0">
                  <a:pos x="273" y="213"/>
                </a:cxn>
                <a:cxn ang="0">
                  <a:pos x="283" y="202"/>
                </a:cxn>
              </a:cxnLst>
              <a:rect l="0" t="0" r="r" b="b"/>
              <a:pathLst>
                <a:path w="283" h="213">
                  <a:moveTo>
                    <a:pt x="283" y="202"/>
                  </a:moveTo>
                  <a:cubicBezTo>
                    <a:pt x="283" y="10"/>
                    <a:pt x="283" y="10"/>
                    <a:pt x="283" y="10"/>
                  </a:cubicBezTo>
                  <a:cubicBezTo>
                    <a:pt x="283" y="4"/>
                    <a:pt x="279" y="0"/>
                    <a:pt x="27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8"/>
                    <a:pt x="4" y="213"/>
                    <a:pt x="10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9" y="213"/>
                    <a:pt x="283" y="208"/>
                    <a:pt x="283" y="202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1" descr="2592195_X"/>
            <p:cNvSpPr>
              <a:spLocks/>
            </p:cNvSpPr>
            <p:nvPr/>
          </p:nvSpPr>
          <p:spPr bwMode="gray">
            <a:xfrm>
              <a:off x="5683250" y="3346450"/>
              <a:ext cx="900113" cy="674688"/>
            </a:xfrm>
            <a:custGeom>
              <a:avLst/>
              <a:gdLst/>
              <a:ahLst/>
              <a:cxnLst>
                <a:cxn ang="0">
                  <a:pos x="284" y="202"/>
                </a:cxn>
                <a:cxn ang="0">
                  <a:pos x="284" y="10"/>
                </a:cxn>
                <a:cxn ang="0">
                  <a:pos x="273" y="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0" y="202"/>
                </a:cxn>
                <a:cxn ang="0">
                  <a:pos x="11" y="213"/>
                </a:cxn>
                <a:cxn ang="0">
                  <a:pos x="273" y="213"/>
                </a:cxn>
                <a:cxn ang="0">
                  <a:pos x="284" y="202"/>
                </a:cxn>
              </a:cxnLst>
              <a:rect l="0" t="0" r="r" b="b"/>
              <a:pathLst>
                <a:path w="284" h="213">
                  <a:moveTo>
                    <a:pt x="284" y="202"/>
                  </a:moveTo>
                  <a:cubicBezTo>
                    <a:pt x="284" y="10"/>
                    <a:pt x="284" y="10"/>
                    <a:pt x="284" y="10"/>
                  </a:cubicBezTo>
                  <a:cubicBezTo>
                    <a:pt x="284" y="4"/>
                    <a:pt x="279" y="0"/>
                    <a:pt x="27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8"/>
                    <a:pt x="5" y="213"/>
                    <a:pt x="11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9" y="213"/>
                    <a:pt x="284" y="208"/>
                    <a:pt x="284" y="202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libri"/>
              </a:endParaRPr>
            </a:p>
          </p:txBody>
        </p:sp>
        <p:sp>
          <p:nvSpPr>
            <p:cNvPr id="44" name="Freeform 12" descr="48217_X"/>
            <p:cNvSpPr>
              <a:spLocks/>
            </p:cNvSpPr>
            <p:nvPr/>
          </p:nvSpPr>
          <p:spPr bwMode="gray">
            <a:xfrm>
              <a:off x="6726238" y="3346450"/>
              <a:ext cx="898525" cy="674688"/>
            </a:xfrm>
            <a:custGeom>
              <a:avLst/>
              <a:gdLst/>
              <a:ahLst/>
              <a:cxnLst>
                <a:cxn ang="0">
                  <a:pos x="273" y="213"/>
                </a:cxn>
                <a:cxn ang="0">
                  <a:pos x="283" y="202"/>
                </a:cxn>
                <a:cxn ang="0">
                  <a:pos x="283" y="10"/>
                </a:cxn>
                <a:cxn ang="0">
                  <a:pos x="273" y="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0" y="202"/>
                </a:cxn>
                <a:cxn ang="0">
                  <a:pos x="11" y="213"/>
                </a:cxn>
                <a:cxn ang="0">
                  <a:pos x="273" y="213"/>
                </a:cxn>
              </a:cxnLst>
              <a:rect l="0" t="0" r="r" b="b"/>
              <a:pathLst>
                <a:path w="283" h="213">
                  <a:moveTo>
                    <a:pt x="273" y="213"/>
                  </a:moveTo>
                  <a:cubicBezTo>
                    <a:pt x="279" y="213"/>
                    <a:pt x="283" y="208"/>
                    <a:pt x="283" y="202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83" y="4"/>
                    <a:pt x="279" y="0"/>
                    <a:pt x="27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8"/>
                    <a:pt x="5" y="213"/>
                    <a:pt x="11" y="213"/>
                  </a:cubicBezTo>
                  <a:cubicBezTo>
                    <a:pt x="273" y="213"/>
                    <a:pt x="273" y="213"/>
                    <a:pt x="273" y="213"/>
                  </a:cubicBezTo>
                  <a:close/>
                </a:path>
              </a:pathLst>
            </a:cu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13" descr="fotolia_134687_10"/>
            <p:cNvSpPr>
              <a:spLocks/>
            </p:cNvSpPr>
            <p:nvPr/>
          </p:nvSpPr>
          <p:spPr bwMode="gray">
            <a:xfrm>
              <a:off x="7770813" y="3346450"/>
              <a:ext cx="898525" cy="674688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0" y="202"/>
                </a:cxn>
                <a:cxn ang="0">
                  <a:pos x="11" y="213"/>
                </a:cxn>
                <a:cxn ang="0">
                  <a:pos x="273" y="213"/>
                </a:cxn>
                <a:cxn ang="0">
                  <a:pos x="283" y="202"/>
                </a:cxn>
                <a:cxn ang="0">
                  <a:pos x="283" y="10"/>
                </a:cxn>
                <a:cxn ang="0">
                  <a:pos x="273" y="0"/>
                </a:cxn>
              </a:cxnLst>
              <a:rect l="0" t="0" r="r" b="b"/>
              <a:pathLst>
                <a:path w="283" h="213">
                  <a:moveTo>
                    <a:pt x="27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8"/>
                    <a:pt x="5" y="213"/>
                    <a:pt x="11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79" y="213"/>
                    <a:pt x="283" y="208"/>
                    <a:pt x="283" y="202"/>
                  </a:cubicBezTo>
                  <a:cubicBezTo>
                    <a:pt x="283" y="10"/>
                    <a:pt x="283" y="10"/>
                    <a:pt x="283" y="10"/>
                  </a:cubicBezTo>
                  <a:cubicBezTo>
                    <a:pt x="283" y="4"/>
                    <a:pt x="279" y="0"/>
                    <a:pt x="273" y="0"/>
                  </a:cubicBezTo>
                  <a:close/>
                </a:path>
              </a:pathLst>
            </a:custGeom>
            <a:blipFill dpi="0" rotWithShape="0">
              <a:blip r:embed="rId9"/>
              <a:srcRect/>
              <a:stretch>
                <a:fillRect/>
              </a:stretch>
            </a:blip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9" name="Text Box 5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3420277" y="5139107"/>
            <a:ext cx="1186692" cy="52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1400" b="1" noProof="1">
                <a:solidFill>
                  <a:srgbClr val="2A7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Експозиції, виставки</a:t>
            </a:r>
            <a:endParaRPr lang="en-GB" sz="1400" b="1" noProof="1">
              <a:solidFill>
                <a:srgbClr val="2A7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5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2234641" y="5165661"/>
            <a:ext cx="1288805" cy="52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1400" b="1" noProof="1">
                <a:solidFill>
                  <a:srgbClr val="2A7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Патріотичні  флеш-моби</a:t>
            </a:r>
            <a:endParaRPr lang="en-GB" sz="1400" b="1" noProof="1">
              <a:solidFill>
                <a:srgbClr val="2A7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4559300" y="5133743"/>
            <a:ext cx="1098217" cy="31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1400" b="1" noProof="1">
                <a:solidFill>
                  <a:srgbClr val="2A7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endParaRPr lang="en-GB" sz="1400" b="1" noProof="1">
              <a:solidFill>
                <a:srgbClr val="2A7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6742172" y="5148914"/>
            <a:ext cx="1106259" cy="109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1400" b="1" noProof="1">
                <a:solidFill>
                  <a:srgbClr val="2A7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Військово-спортивна гра «Сокіл»   </a:t>
            </a:r>
            <a:r>
              <a:rPr lang="uk-UA" sz="1100" b="1" noProof="1">
                <a:solidFill>
                  <a:srgbClr val="2A7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(«Джура»)</a:t>
            </a:r>
            <a:endParaRPr lang="en-GB" sz="1100" b="1" noProof="1">
              <a:solidFill>
                <a:srgbClr val="2A7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5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7726832" y="5139628"/>
            <a:ext cx="1307582" cy="72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1400" b="1" noProof="1">
                <a:solidFill>
                  <a:srgbClr val="2A7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Єдині уроки, урочисті лінійки</a:t>
            </a:r>
          </a:p>
        </p:txBody>
      </p:sp>
      <p:sp>
        <p:nvSpPr>
          <p:cNvPr id="54" name="Text Box 5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0258" y="5222144"/>
            <a:ext cx="1317338" cy="72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1400" b="1" noProof="1">
                <a:solidFill>
                  <a:srgbClr val="2A7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 національної  культури</a:t>
            </a:r>
            <a:endParaRPr lang="en-GB" sz="1400" b="1" noProof="1">
              <a:solidFill>
                <a:srgbClr val="2A7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gray">
          <a:xfrm>
            <a:off x="1361514" y="1193804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</a:t>
            </a:r>
            <a:endParaRPr lang="uk-UA" sz="16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-патріотичне</a:t>
            </a:r>
            <a:endParaRPr lang="en-US" sz="16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gray">
          <a:xfrm>
            <a:off x="3957588" y="1117274"/>
            <a:ext cx="15087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</a:t>
            </a:r>
          </a:p>
          <a:p>
            <a:r>
              <a:rPr lang="uk-UA" sz="16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-патріотичне</a:t>
            </a:r>
            <a:endParaRPr lang="en-US" sz="16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gray">
          <a:xfrm>
            <a:off x="6485265" y="1133997"/>
            <a:ext cx="11079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</a:t>
            </a:r>
          </a:p>
          <a:p>
            <a:r>
              <a:rPr lang="uk-UA" sz="16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-моральне</a:t>
            </a:r>
            <a:endParaRPr lang="en-US" sz="16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34"/>
          <p:cNvGrpSpPr>
            <a:grpSpLocks/>
          </p:cNvGrpSpPr>
          <p:nvPr/>
        </p:nvGrpSpPr>
        <p:grpSpPr bwMode="auto">
          <a:xfrm>
            <a:off x="7571202" y="1920558"/>
            <a:ext cx="1544637" cy="1544637"/>
            <a:chOff x="651" y="2919"/>
            <a:chExt cx="973" cy="973"/>
          </a:xfrm>
        </p:grpSpPr>
        <p:sp>
          <p:nvSpPr>
            <p:cNvPr id="62" name="Oval 8"/>
            <p:cNvSpPr>
              <a:spLocks noChangeArrowheads="1"/>
            </p:cNvSpPr>
            <p:nvPr/>
          </p:nvSpPr>
          <p:spPr bwMode="gray">
            <a:xfrm>
              <a:off x="651" y="2919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gray">
            <a:xfrm>
              <a:off x="672" y="2942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gray">
            <a:xfrm>
              <a:off x="708" y="2976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35"/>
          <p:cNvGrpSpPr>
            <a:grpSpLocks/>
          </p:cNvGrpSpPr>
          <p:nvPr/>
        </p:nvGrpSpPr>
        <p:grpSpPr bwMode="auto">
          <a:xfrm>
            <a:off x="5763762" y="1941193"/>
            <a:ext cx="1544638" cy="1544637"/>
            <a:chOff x="1872" y="2919"/>
            <a:chExt cx="973" cy="973"/>
          </a:xfrm>
        </p:grpSpPr>
        <p:sp>
          <p:nvSpPr>
            <p:cNvPr id="68" name="Oval 15"/>
            <p:cNvSpPr>
              <a:spLocks noChangeArrowheads="1"/>
            </p:cNvSpPr>
            <p:nvPr/>
          </p:nvSpPr>
          <p:spPr bwMode="gray">
            <a:xfrm>
              <a:off x="1872" y="2919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6"/>
            <p:cNvSpPr>
              <a:spLocks noChangeArrowheads="1"/>
            </p:cNvSpPr>
            <p:nvPr/>
          </p:nvSpPr>
          <p:spPr bwMode="gray">
            <a:xfrm>
              <a:off x="1893" y="2942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17"/>
            <p:cNvSpPr>
              <a:spLocks noChangeArrowheads="1"/>
            </p:cNvSpPr>
            <p:nvPr/>
          </p:nvSpPr>
          <p:spPr bwMode="gray">
            <a:xfrm>
              <a:off x="1929" y="2976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AutoShape 28"/>
          <p:cNvSpPr>
            <a:spLocks noChangeArrowheads="1"/>
          </p:cNvSpPr>
          <p:nvPr/>
        </p:nvSpPr>
        <p:spPr bwMode="gray">
          <a:xfrm>
            <a:off x="163937" y="3590394"/>
            <a:ext cx="2463161" cy="5586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268B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28"/>
          <p:cNvSpPr>
            <a:spLocks noChangeArrowheads="1"/>
          </p:cNvSpPr>
          <p:nvPr/>
        </p:nvSpPr>
        <p:spPr bwMode="gray">
          <a:xfrm>
            <a:off x="5913526" y="6240012"/>
            <a:ext cx="3223489" cy="389388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Форми, методи, прийоми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Стрелка углом вверх 91"/>
          <p:cNvSpPr/>
          <p:nvPr/>
        </p:nvSpPr>
        <p:spPr bwMode="auto">
          <a:xfrm>
            <a:off x="2675619" y="3359469"/>
            <a:ext cx="2209745" cy="490401"/>
          </a:xfrm>
          <a:prstGeom prst="bentUpArrow">
            <a:avLst>
              <a:gd name="adj1" fmla="val 7242"/>
              <a:gd name="adj2" fmla="val 32196"/>
              <a:gd name="adj3" fmla="val 2500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Стрелка углом вверх 92"/>
          <p:cNvSpPr/>
          <p:nvPr/>
        </p:nvSpPr>
        <p:spPr bwMode="auto">
          <a:xfrm>
            <a:off x="2541981" y="3576983"/>
            <a:ext cx="4103738" cy="475121"/>
          </a:xfrm>
          <a:prstGeom prst="bentUpArrow">
            <a:avLst>
              <a:gd name="adj1" fmla="val 10337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Стрелка углом вверх 93"/>
          <p:cNvSpPr/>
          <p:nvPr/>
        </p:nvSpPr>
        <p:spPr bwMode="auto">
          <a:xfrm>
            <a:off x="2302120" y="3695311"/>
            <a:ext cx="6156080" cy="558666"/>
          </a:xfrm>
          <a:prstGeom prst="bentUpArrow">
            <a:avLst>
              <a:gd name="adj1" fmla="val 6235"/>
              <a:gd name="adj2" fmla="val 25000"/>
              <a:gd name="adj3" fmla="val 25000"/>
            </a:avLst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Стрелка углом вверх 95"/>
          <p:cNvSpPr/>
          <p:nvPr/>
        </p:nvSpPr>
        <p:spPr bwMode="auto">
          <a:xfrm>
            <a:off x="1778990" y="3430933"/>
            <a:ext cx="855827" cy="412130"/>
          </a:xfrm>
          <a:prstGeom prst="bentUpArrow">
            <a:avLst>
              <a:gd name="adj1" fmla="val 5952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Стрелка углом 97"/>
          <p:cNvSpPr/>
          <p:nvPr/>
        </p:nvSpPr>
        <p:spPr bwMode="auto">
          <a:xfrm rot="16200000">
            <a:off x="567390" y="3366432"/>
            <a:ext cx="479689" cy="610538"/>
          </a:xfrm>
          <a:prstGeom prst="bentArrow">
            <a:avLst>
              <a:gd name="adj1" fmla="val 3598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Text Box 12"/>
          <p:cNvSpPr txBox="1">
            <a:spLocks noChangeArrowheads="1"/>
          </p:cNvSpPr>
          <p:nvPr/>
        </p:nvSpPr>
        <p:spPr bwMode="gray">
          <a:xfrm>
            <a:off x="3967523" y="2051563"/>
            <a:ext cx="146238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готовність до виконання</a:t>
            </a:r>
          </a:p>
          <a:p>
            <a:r>
              <a:rPr lang="uk-UA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громадянського, конституційного </a:t>
            </a:r>
            <a:r>
              <a:rPr lang="uk-UA" sz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uk-UA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uk-UA" sz="1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язків</a:t>
            </a:r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 Box 12"/>
          <p:cNvSpPr txBox="1">
            <a:spLocks noChangeArrowheads="1"/>
          </p:cNvSpPr>
          <p:nvPr/>
        </p:nvSpPr>
        <p:spPr bwMode="gray">
          <a:xfrm>
            <a:off x="5844660" y="2023828"/>
            <a:ext cx="1428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prstTxWarp prst="textArchUpPour">
              <a:avLst>
                <a:gd name="adj1" fmla="val 8209327"/>
                <a:gd name="adj2" fmla="val 56942"/>
              </a:avLst>
            </a:prstTxWarp>
            <a:spAutoFit/>
          </a:bodyPr>
          <a:lstStyle/>
          <a:p>
            <a:r>
              <a:rPr lang="uk-UA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мовленнєву культуру, толерантне ставлення </a:t>
            </a:r>
          </a:p>
          <a:p>
            <a:r>
              <a:rPr lang="uk-UA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інших народів, культур і традицій, культивувати </a:t>
            </a:r>
          </a:p>
          <a:p>
            <a:r>
              <a:rPr lang="uk-UA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кращі риси українсько\ ментальності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 Box 12"/>
          <p:cNvSpPr txBox="1">
            <a:spLocks noChangeArrowheads="1"/>
          </p:cNvSpPr>
          <p:nvPr/>
        </p:nvSpPr>
        <p:spPr bwMode="gray">
          <a:xfrm>
            <a:off x="7648789" y="2031680"/>
            <a:ext cx="1428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prstTxWarp prst="textArchUpPour">
              <a:avLst>
                <a:gd name="adj1" fmla="val 6502776"/>
                <a:gd name="adj2" fmla="val 70754"/>
              </a:avLst>
            </a:prstTxWarp>
            <a:spAutoFit/>
          </a:bodyPr>
          <a:lstStyle/>
          <a:p>
            <a:r>
              <a:rPr lang="uk-UA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Утверджувати гуманістичну моральність як основу </a:t>
            </a:r>
          </a:p>
          <a:p>
            <a:r>
              <a:rPr lang="uk-UA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 суспільства  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Box 12"/>
          <p:cNvSpPr txBox="1">
            <a:spLocks noChangeArrowheads="1"/>
          </p:cNvSpPr>
          <p:nvPr/>
        </p:nvSpPr>
        <p:spPr bwMode="gray">
          <a:xfrm>
            <a:off x="2246260" y="1925019"/>
            <a:ext cx="1428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prstTxWarp prst="textArchUpPour">
              <a:avLst>
                <a:gd name="adj1" fmla="val 6347898"/>
                <a:gd name="adj2" fmla="val 63124"/>
              </a:avLst>
            </a:prstTxWarp>
            <a:spAutoFit/>
          </a:bodyPr>
          <a:lstStyle/>
          <a:p>
            <a:r>
              <a:rPr lang="uk-UA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 повагу до Конституції, </a:t>
            </a:r>
          </a:p>
          <a:p>
            <a:r>
              <a:rPr lang="uk-UA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 України, державної символіки,</a:t>
            </a:r>
          </a:p>
          <a:p>
            <a:r>
              <a:rPr lang="uk-UA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набуттю патріотичного досвіду</a:t>
            </a:r>
            <a:endParaRPr lang="en-US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 Box 5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528999" y="5134314"/>
            <a:ext cx="1307582" cy="9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1400" b="1" noProof="1">
                <a:solidFill>
                  <a:srgbClr val="2A7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Ігри-репортажі, станційні ігри (квести)</a:t>
            </a:r>
            <a:endParaRPr lang="en-GB" sz="1400" b="1" noProof="1">
              <a:solidFill>
                <a:srgbClr val="2A7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 Box 55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1281415" y="5179374"/>
            <a:ext cx="1033312" cy="9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4800" rIns="12600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1400" b="1" noProof="1">
                <a:solidFill>
                  <a:srgbClr val="2A79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Стріт-арти для героїв Майдану</a:t>
            </a:r>
            <a:endParaRPr lang="en-GB" sz="1400" b="1" noProof="1">
              <a:solidFill>
                <a:srgbClr val="2A7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Выгнутая вправо стрелка 100"/>
          <p:cNvSpPr/>
          <p:nvPr/>
        </p:nvSpPr>
        <p:spPr bwMode="auto">
          <a:xfrm>
            <a:off x="8370443" y="4265300"/>
            <a:ext cx="707096" cy="197471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51"/>
          <p:cNvSpPr>
            <a:spLocks noChangeArrowheads="1"/>
          </p:cNvSpPr>
          <p:nvPr/>
        </p:nvSpPr>
        <p:spPr bwMode="gray">
          <a:xfrm>
            <a:off x="184611" y="2755444"/>
            <a:ext cx="9163050" cy="41148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G_Diagram_057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TG_Diagram_057</Template>
  <TotalTime>273</TotalTime>
  <Words>129</Words>
  <Application>Microsoft Office PowerPoint</Application>
  <PresentationFormat>Екран (4:3)</PresentationFormat>
  <Paragraphs>31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Verdana</vt:lpstr>
      <vt:lpstr>Wingdings</vt:lpstr>
      <vt:lpstr>TG_Diagram_057</vt:lpstr>
      <vt:lpstr>Презентація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PowerPoint 2000</dc:title>
  <dc:creator>pmarkasian</dc:creator>
  <cp:lastModifiedBy>mez8</cp:lastModifiedBy>
  <cp:revision>27</cp:revision>
  <dcterms:created xsi:type="dcterms:W3CDTF">2014-08-13T18:32:26Z</dcterms:created>
  <dcterms:modified xsi:type="dcterms:W3CDTF">2021-04-02T03:56:43Z</dcterms:modified>
</cp:coreProperties>
</file>